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 id="2147483664" r:id="rId3"/>
  </p:sldMasterIdLst>
  <p:notesMasterIdLst>
    <p:notesMasterId r:id="rId49"/>
  </p:notesMasterIdLst>
  <p:sldIdLst>
    <p:sldId id="947" r:id="rId4"/>
    <p:sldId id="938" r:id="rId5"/>
    <p:sldId id="1875" r:id="rId6"/>
    <p:sldId id="2194" r:id="rId7"/>
    <p:sldId id="2189" r:id="rId8"/>
    <p:sldId id="2196" r:id="rId9"/>
    <p:sldId id="1952" r:id="rId10"/>
    <p:sldId id="2198" r:id="rId11"/>
    <p:sldId id="1945" r:id="rId12"/>
    <p:sldId id="304" r:id="rId13"/>
    <p:sldId id="259" r:id="rId14"/>
    <p:sldId id="283" r:id="rId15"/>
    <p:sldId id="277" r:id="rId16"/>
    <p:sldId id="281" r:id="rId17"/>
    <p:sldId id="308" r:id="rId18"/>
    <p:sldId id="298" r:id="rId19"/>
    <p:sldId id="297" r:id="rId20"/>
    <p:sldId id="296" r:id="rId21"/>
    <p:sldId id="295" r:id="rId22"/>
    <p:sldId id="294" r:id="rId23"/>
    <p:sldId id="305" r:id="rId24"/>
    <p:sldId id="290" r:id="rId25"/>
    <p:sldId id="293" r:id="rId26"/>
    <p:sldId id="289" r:id="rId27"/>
    <p:sldId id="310" r:id="rId28"/>
    <p:sldId id="287" r:id="rId29"/>
    <p:sldId id="292" r:id="rId30"/>
    <p:sldId id="306" r:id="rId31"/>
    <p:sldId id="299" r:id="rId32"/>
    <p:sldId id="279" r:id="rId33"/>
    <p:sldId id="300" r:id="rId34"/>
    <p:sldId id="313" r:id="rId35"/>
    <p:sldId id="302" r:id="rId36"/>
    <p:sldId id="303" r:id="rId37"/>
    <p:sldId id="311" r:id="rId38"/>
    <p:sldId id="314" r:id="rId39"/>
    <p:sldId id="276" r:id="rId40"/>
    <p:sldId id="307" r:id="rId41"/>
    <p:sldId id="1950" r:id="rId42"/>
    <p:sldId id="1880" r:id="rId43"/>
    <p:sldId id="2197" r:id="rId44"/>
    <p:sldId id="1879" r:id="rId45"/>
    <p:sldId id="950" r:id="rId46"/>
    <p:sldId id="1954" r:id="rId47"/>
    <p:sldId id="94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Stevens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4CA0"/>
    <a:srgbClr val="D2D3FE"/>
    <a:srgbClr val="41A0AE"/>
    <a:srgbClr val="FFAE00"/>
    <a:srgbClr val="ACC1FF"/>
    <a:srgbClr val="92002B"/>
    <a:srgbClr val="1511A0"/>
    <a:srgbClr val="0F1AA0"/>
    <a:srgbClr val="FFCC09"/>
    <a:srgbClr val="2D14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7"/>
    <p:restoredTop sz="94858"/>
  </p:normalViewPr>
  <p:slideViewPr>
    <p:cSldViewPr snapToGrid="0" snapToObjects="1">
      <p:cViewPr varScale="1">
        <p:scale>
          <a:sx n="104" d="100"/>
          <a:sy n="104" d="100"/>
        </p:scale>
        <p:origin x="240" y="32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296735-BC8A-1D4D-9DEB-ED997F93BC81}" type="datetimeFigureOut">
              <a:rPr lang="en-US" smtClean="0"/>
              <a:t>5/6/21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42E5D2-AA8D-EC4C-B688-6CDAE5EDFD53}" type="slidenum">
              <a:rPr lang="en-US" smtClean="0"/>
              <a:t>‹#›</a:t>
            </a:fld>
            <a:endParaRPr lang="en-US" dirty="0"/>
          </a:p>
        </p:txBody>
      </p:sp>
    </p:spTree>
    <p:extLst>
      <p:ext uri="{BB962C8B-B14F-4D97-AF65-F5344CB8AC3E}">
        <p14:creationId xmlns:p14="http://schemas.microsoft.com/office/powerpoint/2010/main" val="499195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Bhttps:/open.spotify.com/episode/2lrHMtKQQtJECVWcDSuudd?si=7691e982e796446e"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orkhuman.com/" TargetMode="External"/><Relationship Id="rId4" Type="http://schemas.openxmlformats.org/officeDocument/2006/relationships/hyperlink" Target="http://bhttps/open.spotify.com/episode/2lrHMtKQQtJECVWcDSuudd?si=7691e982e796446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hoose2matter.org/manifesto-2/"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cnbc.com/2021/01/20/amanda-gormans-inaugural-poem-the-hill-we-climb-full-text.html" TargetMode="External"/><Relationship Id="rId4" Type="http://schemas.openxmlformats.org/officeDocument/2006/relationships/hyperlink" Target="https://www.hyouniversity.com/joydrop"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xposure.co/?source=member-site-footer-word-mark"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teambcps.exposure.co/assistant-principals-101nbsp" TargetMode="External"/><Relationship Id="rId4" Type="http://schemas.openxmlformats.org/officeDocument/2006/relationships/hyperlink" Target="https://teambcps.exposure.co/categories/administrative-professional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2E5D2-AA8D-EC4C-B688-6CDAE5EDFD53}" type="slidenum">
              <a:rPr lang="en-US" smtClean="0"/>
              <a:t>1</a:t>
            </a:fld>
            <a:endParaRPr lang="en-US" dirty="0"/>
          </a:p>
        </p:txBody>
      </p:sp>
    </p:spTree>
    <p:extLst>
      <p:ext uri="{BB962C8B-B14F-4D97-AF65-F5344CB8AC3E}">
        <p14:creationId xmlns:p14="http://schemas.microsoft.com/office/powerpoint/2010/main" val="3188971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8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Heather</a:t>
            </a:r>
            <a:endParaRPr lang="en-US"/>
          </a:p>
          <a:p>
            <a:r>
              <a:rPr lang="en-US"/>
              <a:t>The month of May is dedicated to showing appreciation for educators, so it is a fitting time to dive deeply into true gratitude.  Author Eric Mosley’s research shows that social recognition is the most powerful when it comes from peers. If a colleague gives a colleague a “thank you moment,”, it is a truly authentic moment because that peer did not have to do that. They were simply inspired by the work that that person exhibited, and they wanted to say, “Thank you.” It is a human moment that matters for those two individuals. And so the thanking, in that instance when it comes from peers, lifts the giver, the giver is almost changed.  </a:t>
            </a:r>
          </a:p>
          <a:p>
            <a:r>
              <a:rPr lang="en-US"/>
              <a:t> </a:t>
            </a:r>
            <a:endParaRPr lang="en-US">
              <a:cs typeface="Calibri"/>
            </a:endParaRPr>
          </a:p>
          <a:p>
            <a:r>
              <a:rPr lang="en-US"/>
              <a:t>By giving that gratitude, mindsets are changed.  The receiver feels great because they did some good work, and now they feel like they were seen, somebody appreciated it, that’s wonderful. And the relationship between the two of them is deepened because now they have an authentic, honest moment of shared respect and appreciation. </a:t>
            </a:r>
          </a:p>
          <a:p>
            <a:endParaRPr lang="en-US"/>
          </a:p>
          <a:p>
            <a:r>
              <a:rPr lang="en-US"/>
              <a:t>So let’s each take this moment to thank a colleague on this webinar.  Sometime during our time together, please send your gratitude to them in a text, email, or the chat.  Let’s amplify our gratitude for one another, deepen our relationships, and lift each other as we move through every day.   </a:t>
            </a:r>
            <a:endParaRPr lang="en-US">
              <a:cs typeface="Calibri"/>
            </a:endParaRPr>
          </a:p>
          <a:p>
            <a:r>
              <a:rPr lang="en">
                <a:hlinkClick r:id="rId3"/>
              </a:rPr>
              <a:t> </a:t>
            </a:r>
            <a:r>
              <a:rPr lang="en">
                <a:hlinkClick r:id="rId4"/>
              </a:rPr>
              <a:t>Brene Brown - Eric Mosley Podcast: </a:t>
            </a:r>
            <a:r>
              <a:rPr lang="en">
                <a:hlinkClick r:id="rId3"/>
              </a:rPr>
              <a:t>https://open.spotify.com/episode/2lrHMtKQQtJECVWcDSuudd?si=7691e982e796446e</a:t>
            </a:r>
            <a:r>
              <a:rPr lang="en-US"/>
              <a:t> </a:t>
            </a:r>
            <a:endParaRPr lang="en-US">
              <a:cs typeface="Calibri"/>
            </a:endParaRPr>
          </a:p>
          <a:p>
            <a:r>
              <a:rPr lang="en-US">
                <a:hlinkClick r:id="rId5"/>
              </a:rPr>
              <a:t>Creating a More Human Workplace | Workhuman</a:t>
            </a:r>
          </a:p>
          <a:p>
            <a:endParaRPr lang="en-US" b="1">
              <a:cs typeface="Calibri"/>
            </a:endParaRP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4D1711C-8081-4CE8-8B94-BB48F973B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30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Heather </a:t>
            </a:r>
            <a:endParaRPr lang="en-US"/>
          </a:p>
          <a:p>
            <a:r>
              <a:rPr lang="en-US"/>
              <a:t>And here are some amazing </a:t>
            </a:r>
            <a:r>
              <a:rPr lang="en-US" b="1"/>
              <a:t>r</a:t>
            </a:r>
            <a:r>
              <a:rPr lang="en-US"/>
              <a:t>esources you can use to create joy and send affirmation...</a:t>
            </a:r>
            <a:endParaRPr lang="en-US">
              <a:cs typeface="Calibri"/>
            </a:endParaRPr>
          </a:p>
          <a:p>
            <a:endParaRPr lang="en-US" b="1"/>
          </a:p>
          <a:p>
            <a:r>
              <a:rPr lang="en-US" b="1"/>
              <a:t>As Eric Mosley's research shows, it is important to be specific in our celebrations and acknowledgements.</a:t>
            </a:r>
            <a:endParaRPr lang="en-US"/>
          </a:p>
          <a:p>
            <a:endParaRPr lang="en-US" b="1">
              <a:cs typeface="Calibri"/>
            </a:endParaRPr>
          </a:p>
          <a:p>
            <a:r>
              <a:rPr lang="en-US" b="1">
                <a:cs typeface="Calibri"/>
              </a:rPr>
              <a:t>Angela Maiers' </a:t>
            </a:r>
            <a:r>
              <a:rPr lang="en-US"/>
              <a:t>“You Matter Manifesto” has 8 tenets and we've shared the cards in the resources you will receive after the webinar.  Select one that speaks to you and send one electronically or in the mail with some specific words about something you have noticed about that person.  Let's make share how they are a light in the world!  </a:t>
            </a:r>
            <a:r>
              <a:rPr lang="en-US">
                <a:hlinkClick r:id="rId3"/>
              </a:rPr>
              <a:t>http://www.choose2matter.org/manifesto-2/</a:t>
            </a:r>
            <a:r>
              <a:rPr lang="en-US"/>
              <a:t> </a:t>
            </a:r>
          </a:p>
          <a:p>
            <a:endParaRPr lang="en-US">
              <a:cs typeface="Calibri"/>
            </a:endParaRPr>
          </a:p>
          <a:p>
            <a:r>
              <a:rPr lang="en-US">
                <a:cs typeface="Calibri"/>
              </a:rPr>
              <a:t>The other resource on this slide is from </a:t>
            </a:r>
            <a:r>
              <a:rPr lang="en-US" b="1">
                <a:cs typeface="Calibri"/>
              </a:rPr>
              <a:t>Happy YOUniversity</a:t>
            </a:r>
            <a:r>
              <a:rPr lang="en-US">
                <a:cs typeface="Calibri"/>
              </a:rPr>
              <a:t> – a place I'd like to have graduated from!  Sara and Erin are the amazing creators of this space </a:t>
            </a:r>
            <a:r>
              <a:rPr lang="en-US"/>
              <a:t>and they focus on helping educators and leaders find their spark, become more resilient, feel empowered, positive, and connected.  And I believe Erin is joining us today!  Most recently, Happy YOUniversity has been working on the "dropping joy" resource on this slide and using it to inspire kindness in your community.  JOY begins with you.  Start by spreading a drop of JOY to an unsuspecting person and inspire them to pass it on by leaving the Joy Drop card. </a:t>
            </a:r>
            <a:r>
              <a:rPr lang="en-US">
                <a:hlinkClick r:id="rId4"/>
              </a:rPr>
              <a:t>Joy Drop | HYOUniversity</a:t>
            </a:r>
            <a:endParaRPr lang="en-US">
              <a:cs typeface="Calibri"/>
            </a:endParaRPr>
          </a:p>
          <a:p>
            <a:endParaRPr lang="en-US"/>
          </a:p>
          <a:p>
            <a:r>
              <a:rPr lang="en-US" b="1"/>
              <a:t>When Amanda Gorman, </a:t>
            </a:r>
            <a:r>
              <a:rPr lang="en-US"/>
              <a:t>the nation's first-ever youth poet laureate, shared that her new book is “the words the world needed to hear and I needed to write,” it really resonated with me and the journey this year.  She created a language to talk about the full expanse of the human experience both with honesty and hope.  In her poem, </a:t>
            </a:r>
            <a:r>
              <a:rPr lang="en-US" b="1"/>
              <a:t>“The Hill We Climb,” </a:t>
            </a:r>
            <a:r>
              <a:rPr lang="en-US"/>
              <a:t>she says</a:t>
            </a:r>
          </a:p>
          <a:p>
            <a:endParaRPr lang="en-US"/>
          </a:p>
          <a:p>
            <a:r>
              <a:rPr lang="en-US"/>
              <a:t>The new dawn balloons as we free it.</a:t>
            </a:r>
          </a:p>
          <a:p>
            <a:r>
              <a:rPr lang="en-US"/>
              <a:t>For there is always light, if only we’re brave enough to see it.</a:t>
            </a:r>
          </a:p>
          <a:p>
            <a:r>
              <a:rPr lang="en-US"/>
              <a:t>If only we’re brave enough to be it.</a:t>
            </a:r>
          </a:p>
          <a:p>
            <a:endParaRPr lang="en-US">
              <a:cs typeface="Calibri" panose="020F0502020204030204"/>
            </a:endParaRPr>
          </a:p>
          <a:p>
            <a:r>
              <a:rPr lang="en-US">
                <a:cs typeface="Calibri" panose="020F0502020204030204"/>
              </a:rPr>
              <a:t>These tools enable us to be the light and the waterfall of kindness and connection in our world!</a:t>
            </a:r>
          </a:p>
          <a:p>
            <a:r>
              <a:rPr lang="en-US">
                <a:hlinkClick r:id="rId5"/>
              </a:rPr>
              <a:t>https://www.cnbc.com/2021/01/20/amanda-gormans-inaugural-poem-the-hill-we-climb-full-text.html</a:t>
            </a:r>
            <a:endParaRPr lang="en-US"/>
          </a:p>
          <a:p>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174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Heather</a:t>
            </a:r>
            <a:endParaRPr lang="en-US" b="1"/>
          </a:p>
          <a:p>
            <a:r>
              <a:rPr lang="en-US">
                <a:cs typeface="Calibri"/>
              </a:rPr>
              <a:t>In BCPS, our Superintendent, Dr. Darryl Williams, is always encouraging us to live our core values, celebrate the "small wins," recognize others and build relationships.  In the resources, we've included the M&amp;M (magnificent and marvelous) template you can use to customize for your educators and leaders, as well as some other ideas for celebrating in divisions and systemwide.</a:t>
            </a:r>
          </a:p>
          <a:p>
            <a:endParaRPr lang="en-US"/>
          </a:p>
          <a:p>
            <a:r>
              <a:rPr lang="en-US"/>
              <a:t>One tool that our amazing Communications Team uses to tell our stories and acknowledge Team BCPS is </a:t>
            </a:r>
            <a:r>
              <a:rPr lang="en-US" b="1"/>
              <a:t>Exposure </a:t>
            </a:r>
            <a:r>
              <a:rPr lang="en-US"/>
              <a:t>– a modern publishing platform for photographers and visual storytellers. It’s the simple way to create and share your unique photo stories. </a:t>
            </a:r>
            <a:endParaRPr lang="en-US">
              <a:cs typeface="Calibri"/>
            </a:endParaRPr>
          </a:p>
          <a:p>
            <a:r>
              <a:rPr lang="en-US">
                <a:hlinkClick r:id="rId3"/>
              </a:rPr>
              <a:t>Create a Home for Your Stories - Exposure</a:t>
            </a:r>
            <a:r>
              <a:rPr lang="en-US"/>
              <a:t> and we are sharing some samples with you.</a:t>
            </a:r>
            <a:endParaRPr lang="en-US">
              <a:cs typeface="Calibri"/>
            </a:endParaRPr>
          </a:p>
          <a:p>
            <a:endParaRPr lang="en-US">
              <a:cs typeface="Calibri"/>
            </a:endParaRPr>
          </a:p>
          <a:p>
            <a:r>
              <a:rPr lang="en-US">
                <a:cs typeface="Calibri"/>
              </a:rPr>
              <a:t>Administrative Professionals Week </a:t>
            </a:r>
            <a:r>
              <a:rPr lang="en-US">
                <a:hlinkClick r:id="rId4"/>
              </a:rPr>
              <a:t>Team BCPS - Administrative Professionals - Exposure</a:t>
            </a:r>
            <a:endParaRPr lang="en-US">
              <a:cs typeface="Calibri"/>
            </a:endParaRPr>
          </a:p>
          <a:p>
            <a:r>
              <a:rPr lang="en-US">
                <a:cs typeface="Calibri"/>
              </a:rPr>
              <a:t>Assistant Principals Week </a:t>
            </a:r>
            <a:r>
              <a:rPr lang="en-US">
                <a:hlinkClick r:id="rId5"/>
              </a:rPr>
              <a:t>Assistant Principals 101:  by Team BCPS - Team BCPS - Exposure</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921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Heather</a:t>
            </a:r>
            <a:endParaRPr lang="en-US" b="1"/>
          </a:p>
          <a:p>
            <a:r>
              <a:rPr lang="en-US"/>
              <a:t>And here are some examples of additional ways that Team BCPS acknowledges and celebrates in divisions and systemwide using social media and our system website banner.</a:t>
            </a:r>
          </a:p>
          <a:p>
            <a:endParaRPr lang="en-US"/>
          </a:p>
          <a:p>
            <a:r>
              <a:rPr lang="en-US">
                <a:cs typeface="Calibri"/>
              </a:rPr>
              <a:t>And now I'm thrilled to transition to Aubrey Brown, Principal of Randallstown High School – celebration, gratitude and joy are his middle names, and he is going to share a bit about how he leads with positivity and shared humanity at the center of everything he does...he "drops joy" to everyone he meets!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63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our approach to celebration and gratitude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50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Gratitude and celebration is meaningful when it is aligned to the purpose and mission. Now more then ever, honoring teacher voice in the evolution of the school’s purpose and mission is the foundation for meaningful gratitude and celebration. (tools for involving teachers in the mission)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469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 routines that make naming and honoring work aligned to the mission/purpose a regular and consistent part of meeting together, and in communication. Empower staff to use the symbols and routines to magnify gratitude by thanking each other. Be clear about naming what it is your are celebrating– precise praise is important for students, it is also important for adults. It lets them know you truly see what they are doing.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868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calendars– both weekly and yearly, that plan for celebration and gratitude. Don’t wait to be moved to say thank you for hard work, build small blocks of time into the weekly schedule to reach out to celebrate and thank your team members.</a:t>
            </a:r>
          </a:p>
          <a:p>
            <a:endParaRPr lang="en-US"/>
          </a:p>
          <a:p>
            <a:r>
              <a:rPr lang="en-US"/>
              <a:t>Look at the school calendar– identify the times of the year when teachers are the most strained. Plan celebrations for those times– expense is not as important as effort. Make things look special. Include celebrations that honor teaching practice– feature teachers as experts, honor their work by giving them the platform to share their practice with others.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51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Debbie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819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2E5D2-AA8D-EC4C-B688-6CDAE5EDFD53}" type="slidenum">
              <a:rPr lang="en-US" smtClean="0"/>
              <a:t>2</a:t>
            </a:fld>
            <a:endParaRPr lang="en-US" dirty="0"/>
          </a:p>
        </p:txBody>
      </p:sp>
    </p:spTree>
    <p:extLst>
      <p:ext uri="{BB962C8B-B14F-4D97-AF65-F5344CB8AC3E}">
        <p14:creationId xmlns:p14="http://schemas.microsoft.com/office/powerpoint/2010/main" val="3738605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Debbie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999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Debbie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703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Debbie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853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It is “Celebrating BCPS Principal Excellence” week in Baltimore County Public Schools during the week of May 17-22, 2021. This year for the very first time, BCPS is honoring and celebrating ALL principals in our school system. They have demonstrated remarkable leadership, commitment, and dedication to our students, families, and teachers.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780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89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143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752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675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082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FFFCU, SECU, </a:t>
            </a:r>
            <a:r>
              <a:rPr lang="en-US" sz="1200" dirty="0" err="1">
                <a:effectLst/>
                <a:latin typeface="Times New Roman" panose="02020603050405020304" pitchFamily="18" charset="0"/>
                <a:ea typeface="Times New Roman" panose="02020603050405020304" pitchFamily="18" charset="0"/>
              </a:rPr>
              <a:t>EDFoundation</a:t>
            </a:r>
            <a:r>
              <a:rPr lang="en-US" sz="1200" dirty="0">
                <a:effectLst/>
                <a:latin typeface="Times New Roman" panose="02020603050405020304" pitchFamily="18" charset="0"/>
                <a:ea typeface="Times New Roman" panose="02020603050405020304" pitchFamily="18" charset="0"/>
              </a:rPr>
              <a:t> Board of Directors/Executive Committee, Chamber of Commerce throughout the Baltimore area, Smyth’s Jewelers, Baltimore Sun, Y of Central Maryland, Classic Catering People, Chick-Fil-La franchise owners in the area, THEAVENUE at White Marsh, Towson Town Center and a variety of community business partners.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48D6-7ABE-4150-AF76-20D4C99394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80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2E5D2-AA8D-EC4C-B688-6CDAE5EDFD53}" type="slidenum">
              <a:rPr lang="en-US" smtClean="0"/>
              <a:t>3</a:t>
            </a:fld>
            <a:endParaRPr lang="en-US" dirty="0"/>
          </a:p>
        </p:txBody>
      </p:sp>
    </p:spTree>
    <p:extLst>
      <p:ext uri="{BB962C8B-B14F-4D97-AF65-F5344CB8AC3E}">
        <p14:creationId xmlns:p14="http://schemas.microsoft.com/office/powerpoint/2010/main" val="2991435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1711C-8081-4CE8-8B94-BB48F973B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795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A LINK TO THE CORRECT PAGE FOR THIS</a:t>
            </a:r>
          </a:p>
        </p:txBody>
      </p:sp>
      <p:sp>
        <p:nvSpPr>
          <p:cNvPr id="4" name="Slide Number Placeholder 3"/>
          <p:cNvSpPr>
            <a:spLocks noGrp="1"/>
          </p:cNvSpPr>
          <p:nvPr>
            <p:ph type="sldNum" sz="quarter" idx="5"/>
          </p:nvPr>
        </p:nvSpPr>
        <p:spPr/>
        <p:txBody>
          <a:bodyPr/>
          <a:lstStyle/>
          <a:p>
            <a:fld id="{4442E5D2-AA8D-EC4C-B688-6CDAE5EDFD53}" type="slidenum">
              <a:rPr lang="en-US" smtClean="0"/>
              <a:t>39</a:t>
            </a:fld>
            <a:endParaRPr lang="en-US" dirty="0"/>
          </a:p>
        </p:txBody>
      </p:sp>
    </p:spTree>
    <p:extLst>
      <p:ext uri="{BB962C8B-B14F-4D97-AF65-F5344CB8AC3E}">
        <p14:creationId xmlns:p14="http://schemas.microsoft.com/office/powerpoint/2010/main" val="2283901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42E5D2-AA8D-EC4C-B688-6CDAE5EDFD53}" type="slidenum">
              <a:rPr lang="en-US" smtClean="0"/>
              <a:t>40</a:t>
            </a:fld>
            <a:endParaRPr lang="en-US" dirty="0"/>
          </a:p>
        </p:txBody>
      </p:sp>
    </p:spTree>
    <p:extLst>
      <p:ext uri="{BB962C8B-B14F-4D97-AF65-F5344CB8AC3E}">
        <p14:creationId xmlns:p14="http://schemas.microsoft.com/office/powerpoint/2010/main" val="1772526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2E5D2-AA8D-EC4C-B688-6CDAE5EDFD53}" type="slidenum">
              <a:rPr lang="en-US" smtClean="0"/>
              <a:t>43</a:t>
            </a:fld>
            <a:endParaRPr lang="en-US" dirty="0"/>
          </a:p>
        </p:txBody>
      </p:sp>
    </p:spTree>
    <p:extLst>
      <p:ext uri="{BB962C8B-B14F-4D97-AF65-F5344CB8AC3E}">
        <p14:creationId xmlns:p14="http://schemas.microsoft.com/office/powerpoint/2010/main" val="2096892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2E5D2-AA8D-EC4C-B688-6CDAE5EDFD53}" type="slidenum">
              <a:rPr lang="en-US" smtClean="0"/>
              <a:t>45</a:t>
            </a:fld>
            <a:endParaRPr lang="en-US" dirty="0"/>
          </a:p>
        </p:txBody>
      </p:sp>
    </p:spTree>
    <p:extLst>
      <p:ext uri="{BB962C8B-B14F-4D97-AF65-F5344CB8AC3E}">
        <p14:creationId xmlns:p14="http://schemas.microsoft.com/office/powerpoint/2010/main" val="1833172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42E5D2-AA8D-EC4C-B688-6CDAE5EDFD53}" type="slidenum">
              <a:rPr lang="en-US" smtClean="0"/>
              <a:t>4</a:t>
            </a:fld>
            <a:endParaRPr lang="en-US" dirty="0"/>
          </a:p>
        </p:txBody>
      </p:sp>
    </p:spTree>
    <p:extLst>
      <p:ext uri="{BB962C8B-B14F-4D97-AF65-F5344CB8AC3E}">
        <p14:creationId xmlns:p14="http://schemas.microsoft.com/office/powerpoint/2010/main" val="1830012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42E5D2-AA8D-EC4C-B688-6CDAE5EDFD53}" type="slidenum">
              <a:rPr lang="en-US" smtClean="0"/>
              <a:t>5</a:t>
            </a:fld>
            <a:endParaRPr lang="en-US" dirty="0"/>
          </a:p>
        </p:txBody>
      </p:sp>
    </p:spTree>
    <p:extLst>
      <p:ext uri="{BB962C8B-B14F-4D97-AF65-F5344CB8AC3E}">
        <p14:creationId xmlns:p14="http://schemas.microsoft.com/office/powerpoint/2010/main" val="919172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42E5D2-AA8D-EC4C-B688-6CDAE5EDFD53}" type="slidenum">
              <a:rPr lang="en-US" smtClean="0"/>
              <a:t>6</a:t>
            </a:fld>
            <a:endParaRPr lang="en-US" dirty="0"/>
          </a:p>
        </p:txBody>
      </p:sp>
    </p:spTree>
    <p:extLst>
      <p:ext uri="{BB962C8B-B14F-4D97-AF65-F5344CB8AC3E}">
        <p14:creationId xmlns:p14="http://schemas.microsoft.com/office/powerpoint/2010/main" val="3187564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2E5D2-AA8D-EC4C-B688-6CDAE5EDFD53}" type="slidenum">
              <a:rPr lang="en-US" smtClean="0"/>
              <a:t>7</a:t>
            </a:fld>
            <a:endParaRPr lang="en-US" dirty="0"/>
          </a:p>
        </p:txBody>
      </p:sp>
    </p:spTree>
    <p:extLst>
      <p:ext uri="{BB962C8B-B14F-4D97-AF65-F5344CB8AC3E}">
        <p14:creationId xmlns:p14="http://schemas.microsoft.com/office/powerpoint/2010/main" val="466842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2E5D2-AA8D-EC4C-B688-6CDAE5EDFD53}" type="slidenum">
              <a:rPr lang="en-US" smtClean="0"/>
              <a:t>8</a:t>
            </a:fld>
            <a:endParaRPr lang="en-US" dirty="0"/>
          </a:p>
        </p:txBody>
      </p:sp>
    </p:spTree>
    <p:extLst>
      <p:ext uri="{BB962C8B-B14F-4D97-AF65-F5344CB8AC3E}">
        <p14:creationId xmlns:p14="http://schemas.microsoft.com/office/powerpoint/2010/main" val="1697625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42E5D2-AA8D-EC4C-B688-6CDAE5EDFD53}" type="slidenum">
              <a:rPr lang="en-US" smtClean="0"/>
              <a:t>9</a:t>
            </a:fld>
            <a:endParaRPr lang="en-US" dirty="0"/>
          </a:p>
        </p:txBody>
      </p:sp>
    </p:spTree>
    <p:extLst>
      <p:ext uri="{BB962C8B-B14F-4D97-AF65-F5344CB8AC3E}">
        <p14:creationId xmlns:p14="http://schemas.microsoft.com/office/powerpoint/2010/main" val="1668959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13111-9065-BD41-8262-EE2CB3ABA8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A032BF-D8C5-A645-A6FF-DCFEA5D528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1">
            <a:extLst>
              <a:ext uri="{FF2B5EF4-FFF2-40B4-BE49-F238E27FC236}">
                <a16:creationId xmlns:a16="http://schemas.microsoft.com/office/drawing/2014/main" id="{C2E37BC2-C4EE-2244-B769-356BF3C9FEB2}"/>
              </a:ext>
            </a:extLst>
          </p:cNvPr>
          <p:cNvSpPr>
            <a:spLocks noGrp="1"/>
          </p:cNvSpPr>
          <p:nvPr>
            <p:ph type="sldNum" sz="quarter" idx="4"/>
          </p:nvPr>
        </p:nvSpPr>
        <p:spPr>
          <a:xfrm>
            <a:off x="9883203" y="6428772"/>
            <a:ext cx="2057400" cy="365125"/>
          </a:xfrm>
          <a:prstGeom prst="rect">
            <a:avLst/>
          </a:prstGeom>
        </p:spPr>
        <p:txBody>
          <a:bodyPr vert="horz" lIns="91440" tIns="45720" rIns="91440" bIns="45720" rtlCol="0" anchor="ctr"/>
          <a:lstStyle>
            <a:lvl1pPr algn="r">
              <a:defRPr sz="1200">
                <a:solidFill>
                  <a:schemeClr val="tx2"/>
                </a:solidFill>
              </a:defRPr>
            </a:lvl1pPr>
          </a:lstStyle>
          <a:p>
            <a:fld id="{79A441FA-EE28-A64F-92EE-8BADFCE467E3}" type="slidenum">
              <a:rPr lang="en-US" smtClean="0"/>
              <a:pPr/>
              <a:t>‹#›</a:t>
            </a:fld>
            <a:endParaRPr lang="en-US" dirty="0"/>
          </a:p>
        </p:txBody>
      </p:sp>
      <p:sp>
        <p:nvSpPr>
          <p:cNvPr id="11" name="Footer Placeholder 2">
            <a:extLst>
              <a:ext uri="{FF2B5EF4-FFF2-40B4-BE49-F238E27FC236}">
                <a16:creationId xmlns:a16="http://schemas.microsoft.com/office/drawing/2014/main" id="{F03F497F-F225-A345-BA38-DC5543176760}"/>
              </a:ext>
            </a:extLst>
          </p:cNvPr>
          <p:cNvSpPr>
            <a:spLocks noGrp="1"/>
          </p:cNvSpPr>
          <p:nvPr>
            <p:ph type="ftr" sz="quarter" idx="3"/>
          </p:nvPr>
        </p:nvSpPr>
        <p:spPr>
          <a:xfrm>
            <a:off x="256567" y="6428772"/>
            <a:ext cx="3086100" cy="365125"/>
          </a:xfrm>
          <a:prstGeom prst="rect">
            <a:avLst/>
          </a:prstGeom>
        </p:spPr>
        <p:txBody>
          <a:bodyPr vert="horz" lIns="91440" tIns="45720" rIns="91440" bIns="45720" rtlCol="0" anchor="ctr"/>
          <a:lstStyle>
            <a:lvl1pPr algn="l">
              <a:defRPr sz="1200">
                <a:solidFill>
                  <a:schemeClr val="tx2"/>
                </a:solidFill>
              </a:defRPr>
            </a:lvl1p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108730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5D6E-CD43-834F-9F1F-D3B0139B4C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5EF063-6515-F64F-88D2-636AE6EAC1E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882465D8-50D2-7B4E-B859-360CA35806DC}"/>
              </a:ext>
            </a:extLst>
          </p:cNvPr>
          <p:cNvSpPr>
            <a:spLocks noGrp="1"/>
          </p:cNvSpPr>
          <p:nvPr>
            <p:ph type="sldNum" sz="quarter" idx="4"/>
          </p:nvPr>
        </p:nvSpPr>
        <p:spPr>
          <a:xfrm>
            <a:off x="9883203" y="6428772"/>
            <a:ext cx="2057400" cy="365125"/>
          </a:xfrm>
          <a:prstGeom prst="rect">
            <a:avLst/>
          </a:prstGeom>
        </p:spPr>
        <p:txBody>
          <a:bodyPr vert="horz" lIns="91440" tIns="45720" rIns="91440" bIns="45720" rtlCol="0" anchor="ctr"/>
          <a:lstStyle>
            <a:lvl1pPr algn="r">
              <a:defRPr sz="1200">
                <a:solidFill>
                  <a:schemeClr val="tx2"/>
                </a:solidFill>
              </a:defRPr>
            </a:lvl1pPr>
          </a:lstStyle>
          <a:p>
            <a:fld id="{79A441FA-EE28-A64F-92EE-8BADFCE467E3}" type="slidenum">
              <a:rPr lang="en-US" smtClean="0"/>
              <a:pPr/>
              <a:t>‹#›</a:t>
            </a:fld>
            <a:endParaRPr lang="en-US" dirty="0"/>
          </a:p>
        </p:txBody>
      </p:sp>
      <p:sp>
        <p:nvSpPr>
          <p:cNvPr id="8" name="Footer Placeholder 2">
            <a:extLst>
              <a:ext uri="{FF2B5EF4-FFF2-40B4-BE49-F238E27FC236}">
                <a16:creationId xmlns:a16="http://schemas.microsoft.com/office/drawing/2014/main" id="{3DF96CBE-A389-084C-BC4B-8B175839D1AB}"/>
              </a:ext>
            </a:extLst>
          </p:cNvPr>
          <p:cNvSpPr>
            <a:spLocks noGrp="1"/>
          </p:cNvSpPr>
          <p:nvPr>
            <p:ph type="ftr" sz="quarter" idx="3"/>
          </p:nvPr>
        </p:nvSpPr>
        <p:spPr>
          <a:xfrm>
            <a:off x="256567" y="6428772"/>
            <a:ext cx="3086100" cy="365125"/>
          </a:xfrm>
          <a:prstGeom prst="rect">
            <a:avLst/>
          </a:prstGeom>
        </p:spPr>
        <p:txBody>
          <a:bodyPr vert="horz" lIns="91440" tIns="45720" rIns="91440" bIns="45720" rtlCol="0" anchor="ctr"/>
          <a:lstStyle>
            <a:lvl1pPr algn="l">
              <a:defRPr sz="1200">
                <a:solidFill>
                  <a:schemeClr val="tx2"/>
                </a:solidFill>
              </a:defRPr>
            </a:lvl1p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4146478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15A734-0028-1947-AE8A-E895D77294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B43546-A42A-F94A-8B75-D440991E986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41CB61A5-0919-9542-A6DA-F6A4CBB4EEBB}"/>
              </a:ext>
            </a:extLst>
          </p:cNvPr>
          <p:cNvSpPr>
            <a:spLocks noGrp="1"/>
          </p:cNvSpPr>
          <p:nvPr>
            <p:ph type="sldNum" sz="quarter" idx="4"/>
          </p:nvPr>
        </p:nvSpPr>
        <p:spPr>
          <a:xfrm>
            <a:off x="9883203" y="6428772"/>
            <a:ext cx="2057400" cy="365125"/>
          </a:xfrm>
          <a:prstGeom prst="rect">
            <a:avLst/>
          </a:prstGeom>
        </p:spPr>
        <p:txBody>
          <a:bodyPr vert="horz" lIns="91440" tIns="45720" rIns="91440" bIns="45720" rtlCol="0" anchor="ctr"/>
          <a:lstStyle>
            <a:lvl1pPr algn="r">
              <a:defRPr sz="1200">
                <a:solidFill>
                  <a:schemeClr val="tx2"/>
                </a:solidFill>
              </a:defRPr>
            </a:lvl1pPr>
          </a:lstStyle>
          <a:p>
            <a:fld id="{79A441FA-EE28-A64F-92EE-8BADFCE467E3}" type="slidenum">
              <a:rPr lang="en-US" smtClean="0"/>
              <a:pPr/>
              <a:t>‹#›</a:t>
            </a:fld>
            <a:endParaRPr lang="en-US" dirty="0"/>
          </a:p>
        </p:txBody>
      </p:sp>
      <p:sp>
        <p:nvSpPr>
          <p:cNvPr id="8" name="Footer Placeholder 2">
            <a:extLst>
              <a:ext uri="{FF2B5EF4-FFF2-40B4-BE49-F238E27FC236}">
                <a16:creationId xmlns:a16="http://schemas.microsoft.com/office/drawing/2014/main" id="{0FFD6FCC-85B8-8D42-9292-E5979ECDC7BE}"/>
              </a:ext>
            </a:extLst>
          </p:cNvPr>
          <p:cNvSpPr>
            <a:spLocks noGrp="1"/>
          </p:cNvSpPr>
          <p:nvPr>
            <p:ph type="ftr" sz="quarter" idx="3"/>
          </p:nvPr>
        </p:nvSpPr>
        <p:spPr>
          <a:xfrm>
            <a:off x="256567" y="6428772"/>
            <a:ext cx="3086100" cy="365125"/>
          </a:xfrm>
          <a:prstGeom prst="rect">
            <a:avLst/>
          </a:prstGeom>
        </p:spPr>
        <p:txBody>
          <a:bodyPr vert="horz" lIns="91440" tIns="45720" rIns="91440" bIns="45720" rtlCol="0" anchor="ctr"/>
          <a:lstStyle>
            <a:lvl1pPr algn="l">
              <a:defRPr sz="1200">
                <a:solidFill>
                  <a:schemeClr val="tx2"/>
                </a:solidFill>
              </a:defRPr>
            </a:lvl1p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1993064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6D8FCB6-5207-0C4D-9CCE-B3050B97BFFF}"/>
              </a:ext>
            </a:extLst>
          </p:cNvPr>
          <p:cNvSpPr>
            <a:spLocks noGrp="1"/>
          </p:cNvSpPr>
          <p:nvPr>
            <p:ph type="sldNum" sz="quarter" idx="4"/>
          </p:nvPr>
        </p:nvSpPr>
        <p:spPr>
          <a:xfrm>
            <a:off x="9883203" y="6428772"/>
            <a:ext cx="2057400" cy="365125"/>
          </a:xfrm>
          <a:prstGeom prst="rect">
            <a:avLst/>
          </a:prstGeom>
        </p:spPr>
        <p:txBody>
          <a:bodyPr vert="horz" lIns="91440" tIns="45720" rIns="91440" bIns="45720" rtlCol="0" anchor="ctr"/>
          <a:lstStyle>
            <a:lvl1pPr algn="r">
              <a:defRPr sz="1200">
                <a:solidFill>
                  <a:schemeClr val="tx2"/>
                </a:solidFill>
              </a:defRPr>
            </a:lvl1pPr>
          </a:lstStyle>
          <a:p>
            <a:fld id="{79A441FA-EE28-A64F-92EE-8BADFCE467E3}" type="slidenum">
              <a:rPr lang="en-US" smtClean="0"/>
              <a:pPr/>
              <a:t>‹#›</a:t>
            </a:fld>
            <a:endParaRPr lang="en-US" dirty="0"/>
          </a:p>
        </p:txBody>
      </p:sp>
      <p:sp>
        <p:nvSpPr>
          <p:cNvPr id="5" name="Footer Placeholder 2">
            <a:extLst>
              <a:ext uri="{FF2B5EF4-FFF2-40B4-BE49-F238E27FC236}">
                <a16:creationId xmlns:a16="http://schemas.microsoft.com/office/drawing/2014/main" id="{40FFFD1F-0AF7-7744-A3B7-DD10F6ACB625}"/>
              </a:ext>
            </a:extLst>
          </p:cNvPr>
          <p:cNvSpPr>
            <a:spLocks noGrp="1"/>
          </p:cNvSpPr>
          <p:nvPr>
            <p:ph type="ftr" sz="quarter" idx="3"/>
          </p:nvPr>
        </p:nvSpPr>
        <p:spPr>
          <a:xfrm>
            <a:off x="256567" y="6428772"/>
            <a:ext cx="3086100" cy="365125"/>
          </a:xfrm>
          <a:prstGeom prst="rect">
            <a:avLst/>
          </a:prstGeom>
        </p:spPr>
        <p:txBody>
          <a:bodyPr vert="horz" lIns="91440" tIns="45720" rIns="91440" bIns="45720" rtlCol="0" anchor="ctr"/>
          <a:lstStyle>
            <a:lvl1pPr algn="l">
              <a:defRPr sz="1200">
                <a:solidFill>
                  <a:schemeClr val="tx2"/>
                </a:solidFill>
              </a:defRPr>
            </a:lvl1p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1072938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Expanded Content">
    <p:spTree>
      <p:nvGrpSpPr>
        <p:cNvPr id="1" name=""/>
        <p:cNvGrpSpPr/>
        <p:nvPr/>
      </p:nvGrpSpPr>
      <p:grpSpPr>
        <a:xfrm>
          <a:off x="0" y="0"/>
          <a:ext cx="0" cy="0"/>
          <a:chOff x="0" y="0"/>
          <a:chExt cx="0" cy="0"/>
        </a:xfrm>
      </p:grpSpPr>
      <p:pic>
        <p:nvPicPr>
          <p:cNvPr id="8" name="Picture 7" descr="BCPS background graphic design">
            <a:extLst>
              <a:ext uri="{FF2B5EF4-FFF2-40B4-BE49-F238E27FC236}">
                <a16:creationId xmlns:a16="http://schemas.microsoft.com/office/drawing/2014/main" id="{148D8C7C-7EEA-4CA7-94AD-17BB0D5708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892"/>
            <a:ext cx="12192000" cy="6858000"/>
          </a:xfrm>
          <a:prstGeom prst="rect">
            <a:avLst/>
          </a:prstGeom>
        </p:spPr>
      </p:pic>
      <p:pic>
        <p:nvPicPr>
          <p:cNvPr id="14" name="Picture 13" descr="Team BCPs logo&#10;">
            <a:extLst>
              <a:ext uri="{FF2B5EF4-FFF2-40B4-BE49-F238E27FC236}">
                <a16:creationId xmlns:a16="http://schemas.microsoft.com/office/drawing/2014/main" id="{05CF2419-06A2-43D3-80F4-59F89886C3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8067" y="56944"/>
            <a:ext cx="1230695" cy="1230695"/>
          </a:xfrm>
          <a:prstGeom prst="rect">
            <a:avLst/>
          </a:prstGeom>
        </p:spPr>
      </p:pic>
      <p:sp>
        <p:nvSpPr>
          <p:cNvPr id="6" name="Slide Number Placeholder 5"/>
          <p:cNvSpPr>
            <a:spLocks noGrp="1"/>
          </p:cNvSpPr>
          <p:nvPr>
            <p:ph type="sldNum" sz="quarter" idx="12"/>
          </p:nvPr>
        </p:nvSpPr>
        <p:spPr>
          <a:xfrm>
            <a:off x="8610600" y="6486984"/>
            <a:ext cx="2743200" cy="365125"/>
          </a:xfrm>
          <a:prstGeom prst="rect">
            <a:avLst/>
          </a:prstGeom>
        </p:spPr>
        <p:txBody>
          <a:bodyPr/>
          <a:lstStyle>
            <a:lvl1pPr algn="r">
              <a:defRPr sz="1600">
                <a:solidFill>
                  <a:schemeClr val="accent1">
                    <a:lumMod val="50000"/>
                  </a:schemeClr>
                </a:solidFill>
              </a:defRPr>
            </a:lvl1pPr>
          </a:lstStyle>
          <a:p>
            <a:fld id="{18536AE9-CEF8-4E74-B176-CD1C3BD0F415}" type="slidenum">
              <a:rPr lang="en-US" smtClean="0"/>
              <a:pPr/>
              <a:t>‹#›</a:t>
            </a:fld>
            <a:endParaRPr lang="en-US"/>
          </a:p>
        </p:txBody>
      </p:sp>
      <p:sp>
        <p:nvSpPr>
          <p:cNvPr id="4" name="Title 3"/>
          <p:cNvSpPr>
            <a:spLocks noGrp="1"/>
          </p:cNvSpPr>
          <p:nvPr>
            <p:ph type="title" hasCustomPrompt="1"/>
          </p:nvPr>
        </p:nvSpPr>
        <p:spPr>
          <a:xfrm>
            <a:off x="618067" y="257515"/>
            <a:ext cx="10515600" cy="656885"/>
          </a:xfrm>
        </p:spPr>
        <p:txBody>
          <a:bodyPr>
            <a:normAutofit/>
          </a:bodyPr>
          <a:lstStyle>
            <a:lvl1pPr algn="ctr">
              <a:defRPr lang="en-US" sz="5400" kern="1200" baseline="0" dirty="0">
                <a:solidFill>
                  <a:schemeClr val="bg1"/>
                </a:solidFill>
                <a:latin typeface="+mj-lt"/>
                <a:ea typeface="+mj-ea"/>
                <a:cs typeface="+mj-cs"/>
              </a:defRPr>
            </a:lvl1pPr>
          </a:lstStyle>
          <a:p>
            <a:r>
              <a:rPr lang="en-US"/>
              <a:t>Enter BCPS Title Here</a:t>
            </a:r>
          </a:p>
        </p:txBody>
      </p:sp>
      <p:sp>
        <p:nvSpPr>
          <p:cNvPr id="10" name="Content Placeholder 9"/>
          <p:cNvSpPr>
            <a:spLocks noGrp="1"/>
          </p:cNvSpPr>
          <p:nvPr>
            <p:ph sz="quarter" idx="14"/>
          </p:nvPr>
        </p:nvSpPr>
        <p:spPr>
          <a:xfrm>
            <a:off x="1592036" y="2238181"/>
            <a:ext cx="8768444" cy="3131205"/>
          </a:xfrm>
        </p:spPr>
        <p:txBody>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618068" y="1369217"/>
            <a:ext cx="10392833" cy="835025"/>
          </a:xfrm>
        </p:spPr>
        <p:txBody>
          <a:bodyPr>
            <a:normAutofit/>
          </a:bodyPr>
          <a:lstStyle>
            <a:lvl1pPr marL="0" indent="0" algn="ctr">
              <a:buNone/>
              <a:defRPr sz="3600" baseline="0">
                <a:solidFill>
                  <a:srgbClr val="15ADC1"/>
                </a:solidFill>
              </a:defRPr>
            </a:lvl1pPr>
          </a:lstStyle>
          <a:p>
            <a:pPr lvl="0"/>
            <a:r>
              <a:rPr lang="en-US"/>
              <a:t>Enter Subtitle here</a:t>
            </a:r>
          </a:p>
        </p:txBody>
      </p:sp>
    </p:spTree>
    <p:extLst>
      <p:ext uri="{BB962C8B-B14F-4D97-AF65-F5344CB8AC3E}">
        <p14:creationId xmlns:p14="http://schemas.microsoft.com/office/powerpoint/2010/main" val="2992561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CPS Compass background graphic design">
            <a:extLst>
              <a:ext uri="{FF2B5EF4-FFF2-40B4-BE49-F238E27FC236}">
                <a16:creationId xmlns:a16="http://schemas.microsoft.com/office/drawing/2014/main" id="{3785DE3E-7BE5-4574-B4E1-CBC08A9CC5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8467"/>
            <a:ext cx="12191994" cy="6857996"/>
          </a:xfrm>
          <a:prstGeom prst="rect">
            <a:avLst/>
          </a:prstGeom>
        </p:spPr>
      </p:pic>
      <p:sp>
        <p:nvSpPr>
          <p:cNvPr id="2" name="Title 1"/>
          <p:cNvSpPr>
            <a:spLocks noGrp="1"/>
          </p:cNvSpPr>
          <p:nvPr>
            <p:ph type="ctrTitle" hasCustomPrompt="1"/>
          </p:nvPr>
        </p:nvSpPr>
        <p:spPr>
          <a:xfrm>
            <a:off x="740228" y="3835134"/>
            <a:ext cx="7772400" cy="1023435"/>
          </a:xfrm>
        </p:spPr>
        <p:txBody>
          <a:bodyPr anchor="b">
            <a:noAutofit/>
          </a:bodyPr>
          <a:lstStyle>
            <a:lvl1pPr algn="l">
              <a:defRPr sz="7200" baseline="0">
                <a:solidFill>
                  <a:schemeClr val="accent1">
                    <a:lumMod val="50000"/>
                  </a:schemeClr>
                </a:solidFill>
              </a:defRPr>
            </a:lvl1pPr>
          </a:lstStyle>
          <a:p>
            <a:r>
              <a:rPr lang="en-US"/>
              <a:t>Enter slide title</a:t>
            </a:r>
            <a:br>
              <a:rPr lang="en-US"/>
            </a:br>
            <a:r>
              <a:rPr lang="en-US"/>
              <a:t>here</a:t>
            </a:r>
          </a:p>
        </p:txBody>
      </p:sp>
      <p:sp>
        <p:nvSpPr>
          <p:cNvPr id="3" name="Subtitle 2"/>
          <p:cNvSpPr>
            <a:spLocks noGrp="1"/>
          </p:cNvSpPr>
          <p:nvPr>
            <p:ph type="subTitle" idx="1" hasCustomPrompt="1"/>
          </p:nvPr>
        </p:nvSpPr>
        <p:spPr>
          <a:xfrm>
            <a:off x="771550" y="2084479"/>
            <a:ext cx="9144000" cy="629900"/>
          </a:xfrm>
        </p:spPr>
        <p:txBody>
          <a:bodyPr>
            <a:normAutofit/>
          </a:bodyPr>
          <a:lstStyle>
            <a:lvl1pPr marL="0" indent="0" algn="l">
              <a:buNone/>
              <a:defRPr sz="3600">
                <a:solidFill>
                  <a:srgbClr val="15ADC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school district here</a:t>
            </a:r>
          </a:p>
        </p:txBody>
      </p:sp>
      <p:pic>
        <p:nvPicPr>
          <p:cNvPr id="4" name="Picture 3" descr="Team BCP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552" y="245940"/>
            <a:ext cx="1664003" cy="1664003"/>
          </a:xfrm>
          <a:prstGeom prst="rect">
            <a:avLst/>
          </a:prstGeom>
        </p:spPr>
      </p:pic>
    </p:spTree>
    <p:extLst>
      <p:ext uri="{BB962C8B-B14F-4D97-AF65-F5344CB8AC3E}">
        <p14:creationId xmlns:p14="http://schemas.microsoft.com/office/powerpoint/2010/main" val="4182091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Expanded Content">
    <p:spTree>
      <p:nvGrpSpPr>
        <p:cNvPr id="1" name=""/>
        <p:cNvGrpSpPr/>
        <p:nvPr/>
      </p:nvGrpSpPr>
      <p:grpSpPr>
        <a:xfrm>
          <a:off x="0" y="0"/>
          <a:ext cx="0" cy="0"/>
          <a:chOff x="0" y="0"/>
          <a:chExt cx="0" cy="0"/>
        </a:xfrm>
      </p:grpSpPr>
      <p:pic>
        <p:nvPicPr>
          <p:cNvPr id="8" name="Picture 7" descr="BCPS background graphic design">
            <a:extLst>
              <a:ext uri="{FF2B5EF4-FFF2-40B4-BE49-F238E27FC236}">
                <a16:creationId xmlns:a16="http://schemas.microsoft.com/office/drawing/2014/main" id="{148D8C7C-7EEA-4CA7-94AD-17BB0D5708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892"/>
            <a:ext cx="12192000" cy="6858000"/>
          </a:xfrm>
          <a:prstGeom prst="rect">
            <a:avLst/>
          </a:prstGeom>
        </p:spPr>
      </p:pic>
      <p:pic>
        <p:nvPicPr>
          <p:cNvPr id="14" name="Picture 13" descr="Team BCPs logo&#10;">
            <a:extLst>
              <a:ext uri="{FF2B5EF4-FFF2-40B4-BE49-F238E27FC236}">
                <a16:creationId xmlns:a16="http://schemas.microsoft.com/office/drawing/2014/main" id="{05CF2419-06A2-43D3-80F4-59F89886C3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8067" y="56944"/>
            <a:ext cx="1230695" cy="1230695"/>
          </a:xfrm>
          <a:prstGeom prst="rect">
            <a:avLst/>
          </a:prstGeom>
        </p:spPr>
      </p:pic>
      <p:sp>
        <p:nvSpPr>
          <p:cNvPr id="6" name="Slide Number Placeholder 5"/>
          <p:cNvSpPr>
            <a:spLocks noGrp="1"/>
          </p:cNvSpPr>
          <p:nvPr>
            <p:ph type="sldNum" sz="quarter" idx="12"/>
          </p:nvPr>
        </p:nvSpPr>
        <p:spPr>
          <a:xfrm>
            <a:off x="8610600" y="6486984"/>
            <a:ext cx="2743200" cy="365125"/>
          </a:xfrm>
          <a:prstGeom prst="rect">
            <a:avLst/>
          </a:prstGeom>
        </p:spPr>
        <p:txBody>
          <a:bodyPr/>
          <a:lstStyle>
            <a:lvl1pPr algn="r">
              <a:defRPr sz="1600">
                <a:solidFill>
                  <a:schemeClr val="accent1">
                    <a:lumMod val="50000"/>
                  </a:schemeClr>
                </a:solidFill>
              </a:defRPr>
            </a:lvl1pPr>
          </a:lstStyle>
          <a:p>
            <a:fld id="{18536AE9-CEF8-4E74-B176-CD1C3BD0F415}" type="slidenum">
              <a:rPr lang="en-US" smtClean="0"/>
              <a:pPr/>
              <a:t>‹#›</a:t>
            </a:fld>
            <a:endParaRPr lang="en-US"/>
          </a:p>
        </p:txBody>
      </p:sp>
      <p:sp>
        <p:nvSpPr>
          <p:cNvPr id="4" name="Title 3"/>
          <p:cNvSpPr>
            <a:spLocks noGrp="1"/>
          </p:cNvSpPr>
          <p:nvPr>
            <p:ph type="title" hasCustomPrompt="1"/>
          </p:nvPr>
        </p:nvSpPr>
        <p:spPr>
          <a:xfrm>
            <a:off x="618067" y="257515"/>
            <a:ext cx="10515600" cy="656885"/>
          </a:xfrm>
        </p:spPr>
        <p:txBody>
          <a:bodyPr>
            <a:normAutofit/>
          </a:bodyPr>
          <a:lstStyle>
            <a:lvl1pPr algn="ctr">
              <a:defRPr lang="en-US" sz="5400" kern="1200" baseline="0" dirty="0">
                <a:solidFill>
                  <a:schemeClr val="bg1"/>
                </a:solidFill>
                <a:latin typeface="+mj-lt"/>
                <a:ea typeface="+mj-ea"/>
                <a:cs typeface="+mj-cs"/>
              </a:defRPr>
            </a:lvl1pPr>
          </a:lstStyle>
          <a:p>
            <a:r>
              <a:rPr lang="en-US"/>
              <a:t>Enter BCPS Title Here</a:t>
            </a:r>
          </a:p>
        </p:txBody>
      </p:sp>
      <p:sp>
        <p:nvSpPr>
          <p:cNvPr id="10" name="Content Placeholder 9"/>
          <p:cNvSpPr>
            <a:spLocks noGrp="1"/>
          </p:cNvSpPr>
          <p:nvPr>
            <p:ph sz="quarter" idx="14"/>
          </p:nvPr>
        </p:nvSpPr>
        <p:spPr>
          <a:xfrm>
            <a:off x="1592036" y="2238181"/>
            <a:ext cx="8768444" cy="3131205"/>
          </a:xfrm>
        </p:spPr>
        <p:txBody>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618068" y="1369217"/>
            <a:ext cx="10392833" cy="835025"/>
          </a:xfrm>
        </p:spPr>
        <p:txBody>
          <a:bodyPr>
            <a:normAutofit/>
          </a:bodyPr>
          <a:lstStyle>
            <a:lvl1pPr marL="0" indent="0" algn="ctr">
              <a:buNone/>
              <a:defRPr sz="3600" baseline="0">
                <a:solidFill>
                  <a:srgbClr val="15ADC1"/>
                </a:solidFill>
              </a:defRPr>
            </a:lvl1pPr>
          </a:lstStyle>
          <a:p>
            <a:pPr lvl="0"/>
            <a:r>
              <a:rPr lang="en-US"/>
              <a:t>Enter Subtitle here</a:t>
            </a:r>
          </a:p>
        </p:txBody>
      </p:sp>
    </p:spTree>
    <p:extLst>
      <p:ext uri="{BB962C8B-B14F-4D97-AF65-F5344CB8AC3E}">
        <p14:creationId xmlns:p14="http://schemas.microsoft.com/office/powerpoint/2010/main" val="1113520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CPS Compass background graphic design">
            <a:extLst>
              <a:ext uri="{FF2B5EF4-FFF2-40B4-BE49-F238E27FC236}">
                <a16:creationId xmlns:a16="http://schemas.microsoft.com/office/drawing/2014/main" id="{3785DE3E-7BE5-4574-B4E1-CBC08A9CC5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8467"/>
            <a:ext cx="12191994" cy="6857996"/>
          </a:xfrm>
          <a:prstGeom prst="rect">
            <a:avLst/>
          </a:prstGeom>
        </p:spPr>
      </p:pic>
      <p:sp>
        <p:nvSpPr>
          <p:cNvPr id="2" name="Title 1"/>
          <p:cNvSpPr>
            <a:spLocks noGrp="1"/>
          </p:cNvSpPr>
          <p:nvPr>
            <p:ph type="ctrTitle" hasCustomPrompt="1"/>
          </p:nvPr>
        </p:nvSpPr>
        <p:spPr>
          <a:xfrm>
            <a:off x="740228" y="3835134"/>
            <a:ext cx="7772400" cy="1023435"/>
          </a:xfrm>
        </p:spPr>
        <p:txBody>
          <a:bodyPr anchor="b">
            <a:noAutofit/>
          </a:bodyPr>
          <a:lstStyle>
            <a:lvl1pPr algn="l">
              <a:defRPr sz="7200" baseline="0">
                <a:solidFill>
                  <a:schemeClr val="accent1">
                    <a:lumMod val="50000"/>
                  </a:schemeClr>
                </a:solidFill>
              </a:defRPr>
            </a:lvl1pPr>
          </a:lstStyle>
          <a:p>
            <a:r>
              <a:rPr lang="en-US"/>
              <a:t>Enter slide title</a:t>
            </a:r>
            <a:br>
              <a:rPr lang="en-US"/>
            </a:br>
            <a:r>
              <a:rPr lang="en-US"/>
              <a:t>here</a:t>
            </a:r>
          </a:p>
        </p:txBody>
      </p:sp>
      <p:sp>
        <p:nvSpPr>
          <p:cNvPr id="3" name="Subtitle 2"/>
          <p:cNvSpPr>
            <a:spLocks noGrp="1"/>
          </p:cNvSpPr>
          <p:nvPr>
            <p:ph type="subTitle" idx="1" hasCustomPrompt="1"/>
          </p:nvPr>
        </p:nvSpPr>
        <p:spPr>
          <a:xfrm>
            <a:off x="771550" y="2084479"/>
            <a:ext cx="9144000" cy="629900"/>
          </a:xfrm>
        </p:spPr>
        <p:txBody>
          <a:bodyPr>
            <a:normAutofit/>
          </a:bodyPr>
          <a:lstStyle>
            <a:lvl1pPr marL="0" indent="0" algn="l">
              <a:buNone/>
              <a:defRPr sz="3600">
                <a:solidFill>
                  <a:srgbClr val="15ADC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school district here</a:t>
            </a:r>
          </a:p>
        </p:txBody>
      </p:sp>
      <p:pic>
        <p:nvPicPr>
          <p:cNvPr id="4" name="Picture 3" descr="Team BCP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552" y="245940"/>
            <a:ext cx="1664003" cy="1664003"/>
          </a:xfrm>
          <a:prstGeom prst="rect">
            <a:avLst/>
          </a:prstGeom>
        </p:spPr>
      </p:pic>
    </p:spTree>
    <p:extLst>
      <p:ext uri="{BB962C8B-B14F-4D97-AF65-F5344CB8AC3E}">
        <p14:creationId xmlns:p14="http://schemas.microsoft.com/office/powerpoint/2010/main" val="2709370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3B72-BE18-EE4D-A0A8-DCC8C59DFC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4FDF96-88CB-7549-98D9-655B1D9625F7}"/>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D5E0E377-6437-A445-B79B-B4E95CB10A87}"/>
              </a:ext>
            </a:extLst>
          </p:cNvPr>
          <p:cNvSpPr>
            <a:spLocks noGrp="1"/>
          </p:cNvSpPr>
          <p:nvPr>
            <p:ph type="sldNum" sz="quarter" idx="4"/>
          </p:nvPr>
        </p:nvSpPr>
        <p:spPr>
          <a:xfrm>
            <a:off x="9883203" y="6428772"/>
            <a:ext cx="2057400" cy="365125"/>
          </a:xfrm>
          <a:prstGeom prst="rect">
            <a:avLst/>
          </a:prstGeom>
        </p:spPr>
        <p:txBody>
          <a:bodyPr vert="horz" lIns="91440" tIns="45720" rIns="91440" bIns="45720" rtlCol="0" anchor="ctr"/>
          <a:lstStyle>
            <a:lvl1pPr algn="r">
              <a:defRPr sz="1200">
                <a:solidFill>
                  <a:schemeClr val="tx2"/>
                </a:solidFill>
              </a:defRPr>
            </a:lvl1pPr>
          </a:lstStyle>
          <a:p>
            <a:fld id="{79A441FA-EE28-A64F-92EE-8BADFCE467E3}" type="slidenum">
              <a:rPr lang="en-US" smtClean="0"/>
              <a:pPr/>
              <a:t>‹#›</a:t>
            </a:fld>
            <a:endParaRPr lang="en-US" dirty="0"/>
          </a:p>
        </p:txBody>
      </p:sp>
      <p:sp>
        <p:nvSpPr>
          <p:cNvPr id="8" name="Footer Placeholder 2">
            <a:extLst>
              <a:ext uri="{FF2B5EF4-FFF2-40B4-BE49-F238E27FC236}">
                <a16:creationId xmlns:a16="http://schemas.microsoft.com/office/drawing/2014/main" id="{11554969-4748-A840-A981-3C8A1CB79CA0}"/>
              </a:ext>
            </a:extLst>
          </p:cNvPr>
          <p:cNvSpPr>
            <a:spLocks noGrp="1"/>
          </p:cNvSpPr>
          <p:nvPr>
            <p:ph type="ftr" sz="quarter" idx="3"/>
          </p:nvPr>
        </p:nvSpPr>
        <p:spPr>
          <a:xfrm>
            <a:off x="256567" y="6428772"/>
            <a:ext cx="3086100" cy="365125"/>
          </a:xfrm>
          <a:prstGeom prst="rect">
            <a:avLst/>
          </a:prstGeom>
        </p:spPr>
        <p:txBody>
          <a:bodyPr vert="horz" lIns="91440" tIns="45720" rIns="91440" bIns="45720" rtlCol="0" anchor="ctr"/>
          <a:lstStyle>
            <a:lvl1pPr algn="l">
              <a:defRPr sz="1200">
                <a:solidFill>
                  <a:schemeClr val="tx2"/>
                </a:solidFill>
              </a:defRPr>
            </a:lvl1p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388065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EED1-A228-834B-9776-B958FCC798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F162B5-B6F0-614F-B52D-85CBD9C189B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1">
            <a:extLst>
              <a:ext uri="{FF2B5EF4-FFF2-40B4-BE49-F238E27FC236}">
                <a16:creationId xmlns:a16="http://schemas.microsoft.com/office/drawing/2014/main" id="{FB96B2D1-85E7-6A41-A595-7B948F1AD015}"/>
              </a:ext>
            </a:extLst>
          </p:cNvPr>
          <p:cNvSpPr>
            <a:spLocks noGrp="1"/>
          </p:cNvSpPr>
          <p:nvPr>
            <p:ph type="sldNum" sz="quarter" idx="4"/>
          </p:nvPr>
        </p:nvSpPr>
        <p:spPr>
          <a:xfrm>
            <a:off x="9883203" y="6428772"/>
            <a:ext cx="2057400" cy="365125"/>
          </a:xfrm>
          <a:prstGeom prst="rect">
            <a:avLst/>
          </a:prstGeom>
        </p:spPr>
        <p:txBody>
          <a:bodyPr vert="horz" lIns="91440" tIns="45720" rIns="91440" bIns="45720" rtlCol="0" anchor="ctr"/>
          <a:lstStyle>
            <a:lvl1pPr algn="r">
              <a:defRPr sz="1200">
                <a:solidFill>
                  <a:schemeClr val="tx2"/>
                </a:solidFill>
              </a:defRPr>
            </a:lvl1pPr>
          </a:lstStyle>
          <a:p>
            <a:fld id="{79A441FA-EE28-A64F-92EE-8BADFCE467E3}" type="slidenum">
              <a:rPr lang="en-US" smtClean="0"/>
              <a:pPr/>
              <a:t>‹#›</a:t>
            </a:fld>
            <a:endParaRPr lang="en-US" dirty="0"/>
          </a:p>
        </p:txBody>
      </p:sp>
      <p:sp>
        <p:nvSpPr>
          <p:cNvPr id="8" name="Footer Placeholder 2">
            <a:extLst>
              <a:ext uri="{FF2B5EF4-FFF2-40B4-BE49-F238E27FC236}">
                <a16:creationId xmlns:a16="http://schemas.microsoft.com/office/drawing/2014/main" id="{155EA981-20A2-DD48-A6A1-A14481EF0B70}"/>
              </a:ext>
            </a:extLst>
          </p:cNvPr>
          <p:cNvSpPr>
            <a:spLocks noGrp="1"/>
          </p:cNvSpPr>
          <p:nvPr>
            <p:ph type="ftr" sz="quarter" idx="3"/>
          </p:nvPr>
        </p:nvSpPr>
        <p:spPr>
          <a:xfrm>
            <a:off x="256567" y="6428772"/>
            <a:ext cx="3086100" cy="365125"/>
          </a:xfrm>
          <a:prstGeom prst="rect">
            <a:avLst/>
          </a:prstGeom>
        </p:spPr>
        <p:txBody>
          <a:bodyPr vert="horz" lIns="91440" tIns="45720" rIns="91440" bIns="45720" rtlCol="0" anchor="ctr"/>
          <a:lstStyle>
            <a:lvl1pPr algn="l">
              <a:defRPr sz="1200">
                <a:solidFill>
                  <a:schemeClr val="tx2"/>
                </a:solidFill>
              </a:defRPr>
            </a:lvl1p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1245705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73149-5F9C-B34D-9329-F1CAD0D195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EEAB25F-FB77-364B-A42F-1C1C2068C68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0D086A-87FA-B041-8A78-2E0B34EB2D07}"/>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
            <a:extLst>
              <a:ext uri="{FF2B5EF4-FFF2-40B4-BE49-F238E27FC236}">
                <a16:creationId xmlns:a16="http://schemas.microsoft.com/office/drawing/2014/main" id="{4511052A-7C11-494D-BB82-8ECEEA969757}"/>
              </a:ext>
            </a:extLst>
          </p:cNvPr>
          <p:cNvSpPr>
            <a:spLocks noGrp="1"/>
          </p:cNvSpPr>
          <p:nvPr>
            <p:ph type="sldNum" sz="quarter" idx="4"/>
          </p:nvPr>
        </p:nvSpPr>
        <p:spPr>
          <a:xfrm>
            <a:off x="9883203" y="6428772"/>
            <a:ext cx="2057400" cy="365125"/>
          </a:xfrm>
          <a:prstGeom prst="rect">
            <a:avLst/>
          </a:prstGeom>
        </p:spPr>
        <p:txBody>
          <a:bodyPr vert="horz" lIns="91440" tIns="45720" rIns="91440" bIns="45720" rtlCol="0" anchor="ctr"/>
          <a:lstStyle>
            <a:lvl1pPr algn="r">
              <a:defRPr sz="1200">
                <a:solidFill>
                  <a:schemeClr val="tx2"/>
                </a:solidFill>
              </a:defRPr>
            </a:lvl1pPr>
          </a:lstStyle>
          <a:p>
            <a:fld id="{79A441FA-EE28-A64F-92EE-8BADFCE467E3}" type="slidenum">
              <a:rPr lang="en-US" smtClean="0"/>
              <a:pPr/>
              <a:t>‹#›</a:t>
            </a:fld>
            <a:endParaRPr lang="en-US" dirty="0"/>
          </a:p>
        </p:txBody>
      </p:sp>
      <p:sp>
        <p:nvSpPr>
          <p:cNvPr id="9" name="Footer Placeholder 2">
            <a:extLst>
              <a:ext uri="{FF2B5EF4-FFF2-40B4-BE49-F238E27FC236}">
                <a16:creationId xmlns:a16="http://schemas.microsoft.com/office/drawing/2014/main" id="{82CB08E5-6E5B-5243-B748-07EDD0F7817A}"/>
              </a:ext>
            </a:extLst>
          </p:cNvPr>
          <p:cNvSpPr>
            <a:spLocks noGrp="1"/>
          </p:cNvSpPr>
          <p:nvPr>
            <p:ph type="ftr" sz="quarter" idx="3"/>
          </p:nvPr>
        </p:nvSpPr>
        <p:spPr>
          <a:xfrm>
            <a:off x="256567" y="6428772"/>
            <a:ext cx="3086100" cy="365125"/>
          </a:xfrm>
          <a:prstGeom prst="rect">
            <a:avLst/>
          </a:prstGeom>
        </p:spPr>
        <p:txBody>
          <a:bodyPr vert="horz" lIns="91440" tIns="45720" rIns="91440" bIns="45720" rtlCol="0" anchor="ctr"/>
          <a:lstStyle>
            <a:lvl1pPr algn="l">
              <a:defRPr sz="1200">
                <a:solidFill>
                  <a:schemeClr val="tx2"/>
                </a:solidFill>
              </a:defRPr>
            </a:lvl1p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1966447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D8294-336D-BA4A-8864-FEBF9361C10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378EEC6-E5FF-2C46-8EA8-9B525B9CEC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9F5E9D-A2E7-D64A-9E5E-6AE3FB212FB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C19447-9B98-9D4A-B178-EC305F3F4D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99D6C0-E622-CB43-A1F0-9D7F4D7CAD5A}"/>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1">
            <a:extLst>
              <a:ext uri="{FF2B5EF4-FFF2-40B4-BE49-F238E27FC236}">
                <a16:creationId xmlns:a16="http://schemas.microsoft.com/office/drawing/2014/main" id="{7DBF5EEE-E68D-D34C-8F56-42ECCC1922D4}"/>
              </a:ext>
            </a:extLst>
          </p:cNvPr>
          <p:cNvSpPr>
            <a:spLocks noGrp="1"/>
          </p:cNvSpPr>
          <p:nvPr>
            <p:ph type="sldNum" sz="quarter" idx="10"/>
          </p:nvPr>
        </p:nvSpPr>
        <p:spPr>
          <a:xfrm>
            <a:off x="9883203" y="6428772"/>
            <a:ext cx="2057400" cy="365125"/>
          </a:xfrm>
          <a:prstGeom prst="rect">
            <a:avLst/>
          </a:prstGeom>
        </p:spPr>
        <p:txBody>
          <a:bodyPr vert="horz" lIns="91440" tIns="45720" rIns="91440" bIns="45720" rtlCol="0" anchor="ctr"/>
          <a:lstStyle>
            <a:lvl1pPr algn="r">
              <a:defRPr sz="1200">
                <a:solidFill>
                  <a:schemeClr val="tx2"/>
                </a:solidFill>
              </a:defRPr>
            </a:lvl1pPr>
          </a:lstStyle>
          <a:p>
            <a:fld id="{79A441FA-EE28-A64F-92EE-8BADFCE467E3}" type="slidenum">
              <a:rPr lang="en-US" smtClean="0"/>
              <a:pPr/>
              <a:t>‹#›</a:t>
            </a:fld>
            <a:endParaRPr lang="en-US" dirty="0"/>
          </a:p>
        </p:txBody>
      </p:sp>
      <p:sp>
        <p:nvSpPr>
          <p:cNvPr id="11" name="Footer Placeholder 2">
            <a:extLst>
              <a:ext uri="{FF2B5EF4-FFF2-40B4-BE49-F238E27FC236}">
                <a16:creationId xmlns:a16="http://schemas.microsoft.com/office/drawing/2014/main" id="{CD2A86C8-770A-3649-B75B-BB749A583B81}"/>
              </a:ext>
            </a:extLst>
          </p:cNvPr>
          <p:cNvSpPr>
            <a:spLocks noGrp="1"/>
          </p:cNvSpPr>
          <p:nvPr>
            <p:ph type="ftr" sz="quarter" idx="11"/>
          </p:nvPr>
        </p:nvSpPr>
        <p:spPr>
          <a:xfrm>
            <a:off x="256567" y="6428772"/>
            <a:ext cx="3086100" cy="365125"/>
          </a:xfrm>
          <a:prstGeom prst="rect">
            <a:avLst/>
          </a:prstGeom>
        </p:spPr>
        <p:txBody>
          <a:bodyPr vert="horz" lIns="91440" tIns="45720" rIns="91440" bIns="45720" rtlCol="0" anchor="ctr"/>
          <a:lstStyle>
            <a:lvl1pPr algn="l">
              <a:defRPr sz="1200">
                <a:solidFill>
                  <a:schemeClr val="tx2"/>
                </a:solidFill>
              </a:defRPr>
            </a:lvl1p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1795651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2E78-7333-B743-ABBD-8F2E5EE5E7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Slide Number Placeholder 1">
            <a:extLst>
              <a:ext uri="{FF2B5EF4-FFF2-40B4-BE49-F238E27FC236}">
                <a16:creationId xmlns:a16="http://schemas.microsoft.com/office/drawing/2014/main" id="{86238EF1-6817-5A41-9D38-EE0DE440CEAF}"/>
              </a:ext>
            </a:extLst>
          </p:cNvPr>
          <p:cNvSpPr>
            <a:spLocks noGrp="1"/>
          </p:cNvSpPr>
          <p:nvPr>
            <p:ph type="sldNum" sz="quarter" idx="4"/>
          </p:nvPr>
        </p:nvSpPr>
        <p:spPr>
          <a:xfrm>
            <a:off x="9883203" y="6428772"/>
            <a:ext cx="2057400" cy="365125"/>
          </a:xfrm>
          <a:prstGeom prst="rect">
            <a:avLst/>
          </a:prstGeom>
        </p:spPr>
        <p:txBody>
          <a:bodyPr vert="horz" lIns="91440" tIns="45720" rIns="91440" bIns="45720" rtlCol="0" anchor="ctr"/>
          <a:lstStyle>
            <a:lvl1pPr algn="r">
              <a:defRPr sz="1200">
                <a:solidFill>
                  <a:schemeClr val="tx2"/>
                </a:solidFill>
              </a:defRPr>
            </a:lvl1pPr>
          </a:lstStyle>
          <a:p>
            <a:fld id="{79A441FA-EE28-A64F-92EE-8BADFCE467E3}" type="slidenum">
              <a:rPr lang="en-US" smtClean="0"/>
              <a:pPr/>
              <a:t>‹#›</a:t>
            </a:fld>
            <a:endParaRPr lang="en-US" dirty="0"/>
          </a:p>
        </p:txBody>
      </p:sp>
      <p:sp>
        <p:nvSpPr>
          <p:cNvPr id="7" name="Footer Placeholder 2">
            <a:extLst>
              <a:ext uri="{FF2B5EF4-FFF2-40B4-BE49-F238E27FC236}">
                <a16:creationId xmlns:a16="http://schemas.microsoft.com/office/drawing/2014/main" id="{0FDDB509-7460-B749-B541-841279C414C1}"/>
              </a:ext>
            </a:extLst>
          </p:cNvPr>
          <p:cNvSpPr>
            <a:spLocks noGrp="1"/>
          </p:cNvSpPr>
          <p:nvPr>
            <p:ph type="ftr" sz="quarter" idx="3"/>
          </p:nvPr>
        </p:nvSpPr>
        <p:spPr>
          <a:xfrm>
            <a:off x="256567" y="6428772"/>
            <a:ext cx="3086100" cy="365125"/>
          </a:xfrm>
          <a:prstGeom prst="rect">
            <a:avLst/>
          </a:prstGeom>
        </p:spPr>
        <p:txBody>
          <a:bodyPr vert="horz" lIns="91440" tIns="45720" rIns="91440" bIns="45720" rtlCol="0" anchor="ctr"/>
          <a:lstStyle>
            <a:lvl1pPr algn="l">
              <a:defRPr sz="1200">
                <a:solidFill>
                  <a:schemeClr val="tx2"/>
                </a:solidFill>
              </a:defRPr>
            </a:lvl1p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267498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AFD91A92-7C21-9449-9EC9-9B806DAFD690}"/>
              </a:ext>
            </a:extLst>
          </p:cNvPr>
          <p:cNvSpPr>
            <a:spLocks noGrp="1"/>
          </p:cNvSpPr>
          <p:nvPr>
            <p:ph type="sldNum" sz="quarter" idx="4"/>
          </p:nvPr>
        </p:nvSpPr>
        <p:spPr>
          <a:xfrm>
            <a:off x="9883203" y="6428772"/>
            <a:ext cx="2057400" cy="365125"/>
          </a:xfrm>
          <a:prstGeom prst="rect">
            <a:avLst/>
          </a:prstGeom>
        </p:spPr>
        <p:txBody>
          <a:bodyPr vert="horz" lIns="91440" tIns="45720" rIns="91440" bIns="45720" rtlCol="0" anchor="ctr"/>
          <a:lstStyle>
            <a:lvl1pPr algn="r">
              <a:defRPr sz="1200">
                <a:solidFill>
                  <a:schemeClr val="tx2"/>
                </a:solidFill>
              </a:defRPr>
            </a:lvl1pPr>
          </a:lstStyle>
          <a:p>
            <a:fld id="{79A441FA-EE28-A64F-92EE-8BADFCE467E3}" type="slidenum">
              <a:rPr lang="en-US" smtClean="0"/>
              <a:pPr/>
              <a:t>‹#›</a:t>
            </a:fld>
            <a:endParaRPr lang="en-US" dirty="0"/>
          </a:p>
        </p:txBody>
      </p:sp>
      <p:sp>
        <p:nvSpPr>
          <p:cNvPr id="6" name="Footer Placeholder 2">
            <a:extLst>
              <a:ext uri="{FF2B5EF4-FFF2-40B4-BE49-F238E27FC236}">
                <a16:creationId xmlns:a16="http://schemas.microsoft.com/office/drawing/2014/main" id="{6E31FDE1-1C6F-2C42-9965-F263675ED91C}"/>
              </a:ext>
            </a:extLst>
          </p:cNvPr>
          <p:cNvSpPr>
            <a:spLocks noGrp="1"/>
          </p:cNvSpPr>
          <p:nvPr>
            <p:ph type="ftr" sz="quarter" idx="3"/>
          </p:nvPr>
        </p:nvSpPr>
        <p:spPr>
          <a:xfrm>
            <a:off x="256567" y="6428772"/>
            <a:ext cx="3086100" cy="365125"/>
          </a:xfrm>
          <a:prstGeom prst="rect">
            <a:avLst/>
          </a:prstGeom>
        </p:spPr>
        <p:txBody>
          <a:bodyPr vert="horz" lIns="91440" tIns="45720" rIns="91440" bIns="45720" rtlCol="0" anchor="ctr"/>
          <a:lstStyle>
            <a:lvl1pPr algn="l">
              <a:defRPr sz="1200">
                <a:solidFill>
                  <a:schemeClr val="tx2"/>
                </a:solidFill>
              </a:defRPr>
            </a:lvl1p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59364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E433-6A98-8048-B6CE-C2CA954BE0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A916CE-1041-3146-99BA-7B408523286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1D7DA2-D31C-B94E-B310-471104CF9C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1">
            <a:extLst>
              <a:ext uri="{FF2B5EF4-FFF2-40B4-BE49-F238E27FC236}">
                <a16:creationId xmlns:a16="http://schemas.microsoft.com/office/drawing/2014/main" id="{6CB83F68-C104-7943-A9B3-F9E8300C0D85}"/>
              </a:ext>
            </a:extLst>
          </p:cNvPr>
          <p:cNvSpPr>
            <a:spLocks noGrp="1"/>
          </p:cNvSpPr>
          <p:nvPr>
            <p:ph type="sldNum" sz="quarter" idx="4"/>
          </p:nvPr>
        </p:nvSpPr>
        <p:spPr>
          <a:xfrm>
            <a:off x="9883203" y="6428772"/>
            <a:ext cx="2057400" cy="365125"/>
          </a:xfrm>
          <a:prstGeom prst="rect">
            <a:avLst/>
          </a:prstGeom>
        </p:spPr>
        <p:txBody>
          <a:bodyPr vert="horz" lIns="91440" tIns="45720" rIns="91440" bIns="45720" rtlCol="0" anchor="ctr"/>
          <a:lstStyle>
            <a:lvl1pPr algn="r">
              <a:defRPr sz="1200">
                <a:solidFill>
                  <a:schemeClr val="tx2"/>
                </a:solidFill>
              </a:defRPr>
            </a:lvl1pPr>
          </a:lstStyle>
          <a:p>
            <a:fld id="{79A441FA-EE28-A64F-92EE-8BADFCE467E3}" type="slidenum">
              <a:rPr lang="en-US" smtClean="0"/>
              <a:pPr/>
              <a:t>‹#›</a:t>
            </a:fld>
            <a:endParaRPr lang="en-US" dirty="0"/>
          </a:p>
        </p:txBody>
      </p:sp>
      <p:sp>
        <p:nvSpPr>
          <p:cNvPr id="9" name="Footer Placeholder 2">
            <a:extLst>
              <a:ext uri="{FF2B5EF4-FFF2-40B4-BE49-F238E27FC236}">
                <a16:creationId xmlns:a16="http://schemas.microsoft.com/office/drawing/2014/main" id="{6BDCE419-29CB-F844-B4C3-2F03DCA31DB9}"/>
              </a:ext>
            </a:extLst>
          </p:cNvPr>
          <p:cNvSpPr>
            <a:spLocks noGrp="1"/>
          </p:cNvSpPr>
          <p:nvPr>
            <p:ph type="ftr" sz="quarter" idx="3"/>
          </p:nvPr>
        </p:nvSpPr>
        <p:spPr>
          <a:xfrm>
            <a:off x="256567" y="6428772"/>
            <a:ext cx="3086100" cy="365125"/>
          </a:xfrm>
          <a:prstGeom prst="rect">
            <a:avLst/>
          </a:prstGeom>
        </p:spPr>
        <p:txBody>
          <a:bodyPr vert="horz" lIns="91440" tIns="45720" rIns="91440" bIns="45720" rtlCol="0" anchor="ctr"/>
          <a:lstStyle>
            <a:lvl1pPr algn="l">
              <a:defRPr sz="1200">
                <a:solidFill>
                  <a:schemeClr val="tx2"/>
                </a:solidFill>
              </a:defRPr>
            </a:lvl1p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616145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067A3-9E83-9A41-A550-D75D27A09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E37D97-1911-7E42-99E3-13BC64A760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B529F30-D568-6044-A807-9DB9397129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1">
            <a:extLst>
              <a:ext uri="{FF2B5EF4-FFF2-40B4-BE49-F238E27FC236}">
                <a16:creationId xmlns:a16="http://schemas.microsoft.com/office/drawing/2014/main" id="{B37D2563-B30E-954B-84AC-E1B52F603361}"/>
              </a:ext>
            </a:extLst>
          </p:cNvPr>
          <p:cNvSpPr>
            <a:spLocks noGrp="1"/>
          </p:cNvSpPr>
          <p:nvPr>
            <p:ph type="sldNum" sz="quarter" idx="4"/>
          </p:nvPr>
        </p:nvSpPr>
        <p:spPr>
          <a:xfrm>
            <a:off x="9883203" y="6428772"/>
            <a:ext cx="2057400" cy="365125"/>
          </a:xfrm>
          <a:prstGeom prst="rect">
            <a:avLst/>
          </a:prstGeom>
        </p:spPr>
        <p:txBody>
          <a:bodyPr vert="horz" lIns="91440" tIns="45720" rIns="91440" bIns="45720" rtlCol="0" anchor="ctr"/>
          <a:lstStyle>
            <a:lvl1pPr algn="r">
              <a:defRPr sz="1200">
                <a:solidFill>
                  <a:schemeClr val="tx2"/>
                </a:solidFill>
              </a:defRPr>
            </a:lvl1pPr>
          </a:lstStyle>
          <a:p>
            <a:fld id="{79A441FA-EE28-A64F-92EE-8BADFCE467E3}" type="slidenum">
              <a:rPr lang="en-US" smtClean="0"/>
              <a:pPr/>
              <a:t>‹#›</a:t>
            </a:fld>
            <a:endParaRPr lang="en-US" dirty="0"/>
          </a:p>
        </p:txBody>
      </p:sp>
      <p:sp>
        <p:nvSpPr>
          <p:cNvPr id="9" name="Footer Placeholder 2">
            <a:extLst>
              <a:ext uri="{FF2B5EF4-FFF2-40B4-BE49-F238E27FC236}">
                <a16:creationId xmlns:a16="http://schemas.microsoft.com/office/drawing/2014/main" id="{32B8AC3E-AD38-5543-9092-2CAF7B69709D}"/>
              </a:ext>
            </a:extLst>
          </p:cNvPr>
          <p:cNvSpPr>
            <a:spLocks noGrp="1"/>
          </p:cNvSpPr>
          <p:nvPr>
            <p:ph type="ftr" sz="quarter" idx="3"/>
          </p:nvPr>
        </p:nvSpPr>
        <p:spPr>
          <a:xfrm>
            <a:off x="256567" y="6428772"/>
            <a:ext cx="3086100" cy="365125"/>
          </a:xfrm>
          <a:prstGeom prst="rect">
            <a:avLst/>
          </a:prstGeom>
        </p:spPr>
        <p:txBody>
          <a:bodyPr vert="horz" lIns="91440" tIns="45720" rIns="91440" bIns="45720" rtlCol="0" anchor="ctr"/>
          <a:lstStyle>
            <a:lvl1pPr algn="l">
              <a:defRPr sz="1200">
                <a:solidFill>
                  <a:schemeClr val="tx2"/>
                </a:solidFill>
              </a:defRPr>
            </a:lvl1p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2250624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SlideBottomBar">
            <a:extLst>
              <a:ext uri="{FF2B5EF4-FFF2-40B4-BE49-F238E27FC236}">
                <a16:creationId xmlns:a16="http://schemas.microsoft.com/office/drawing/2014/main" id="{AE8E7C23-C67D-8C48-AC60-942E283BD79F}"/>
              </a:ext>
            </a:extLst>
          </p:cNvPr>
          <p:cNvSpPr>
            <a:spLocks noChangeArrowheads="1"/>
          </p:cNvSpPr>
          <p:nvPr userDrawn="1"/>
        </p:nvSpPr>
        <p:spPr bwMode="auto">
          <a:xfrm>
            <a:off x="0" y="6428772"/>
            <a:ext cx="12192000" cy="430852"/>
          </a:xfrm>
          <a:prstGeom prst="rect">
            <a:avLst/>
          </a:prstGeom>
          <a:solidFill>
            <a:srgbClr val="0065CC">
              <a:alpha val="50000"/>
            </a:srgbClr>
          </a:solidFill>
          <a:ln>
            <a:noFill/>
          </a:ln>
          <a:effectLst/>
        </p:spPr>
        <p:txBody>
          <a:bodyPr wrap="none" lIns="93266" tIns="46633" rIns="93266" bIns="46633" anchor="ctr"/>
          <a:lstStyle/>
          <a:p>
            <a:endParaRPr lang="en-US" baseline="0" noProof="0" dirty="0">
              <a:latin typeface="+mn-lt"/>
              <a:ea typeface="+mn-ea"/>
            </a:endParaRPr>
          </a:p>
        </p:txBody>
      </p:sp>
      <p:sp>
        <p:nvSpPr>
          <p:cNvPr id="11" name="Slide Number Placeholder 1">
            <a:extLst>
              <a:ext uri="{FF2B5EF4-FFF2-40B4-BE49-F238E27FC236}">
                <a16:creationId xmlns:a16="http://schemas.microsoft.com/office/drawing/2014/main" id="{2315FB06-F574-BC43-8C21-FFC3AA42266F}"/>
              </a:ext>
            </a:extLst>
          </p:cNvPr>
          <p:cNvSpPr>
            <a:spLocks noGrp="1"/>
          </p:cNvSpPr>
          <p:nvPr>
            <p:ph type="sldNum" sz="quarter" idx="4"/>
          </p:nvPr>
        </p:nvSpPr>
        <p:spPr>
          <a:xfrm>
            <a:off x="9883203" y="6428772"/>
            <a:ext cx="2057400" cy="365125"/>
          </a:xfrm>
          <a:prstGeom prst="rect">
            <a:avLst/>
          </a:prstGeom>
        </p:spPr>
        <p:txBody>
          <a:bodyPr vert="horz" lIns="91440" tIns="45720" rIns="91440" bIns="45720" rtlCol="0" anchor="ctr"/>
          <a:lstStyle>
            <a:lvl1pPr algn="r">
              <a:defRPr sz="1200">
                <a:solidFill>
                  <a:schemeClr val="tx2"/>
                </a:solidFill>
              </a:defRPr>
            </a:lvl1pPr>
          </a:lstStyle>
          <a:p>
            <a:fld id="{79A441FA-EE28-A64F-92EE-8BADFCE467E3}" type="slidenum">
              <a:rPr lang="en-US" smtClean="0"/>
              <a:pPr/>
              <a:t>‹#›</a:t>
            </a:fld>
            <a:endParaRPr lang="en-US" dirty="0"/>
          </a:p>
        </p:txBody>
      </p:sp>
      <p:sp>
        <p:nvSpPr>
          <p:cNvPr id="12" name="Footer Placeholder 2">
            <a:extLst>
              <a:ext uri="{FF2B5EF4-FFF2-40B4-BE49-F238E27FC236}">
                <a16:creationId xmlns:a16="http://schemas.microsoft.com/office/drawing/2014/main" id="{3A4DC595-3E07-FC4F-8273-D92501E671C2}"/>
              </a:ext>
            </a:extLst>
          </p:cNvPr>
          <p:cNvSpPr>
            <a:spLocks noGrp="1"/>
          </p:cNvSpPr>
          <p:nvPr>
            <p:ph type="ftr" sz="quarter" idx="3"/>
          </p:nvPr>
        </p:nvSpPr>
        <p:spPr>
          <a:xfrm>
            <a:off x="256567" y="6428772"/>
            <a:ext cx="3086100" cy="365125"/>
          </a:xfrm>
          <a:prstGeom prst="rect">
            <a:avLst/>
          </a:prstGeom>
        </p:spPr>
        <p:txBody>
          <a:bodyPr vert="horz" lIns="91440" tIns="45720" rIns="91440" bIns="45720" rtlCol="0" anchor="ctr"/>
          <a:lstStyle>
            <a:lvl1pPr algn="l">
              <a:defRPr sz="1200">
                <a:solidFill>
                  <a:schemeClr val="tx2"/>
                </a:solidFill>
              </a:defRPr>
            </a:lvl1p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2215908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407114"/>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0685898"/>
      </p:ext>
    </p:extLst>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hyperlink" Target="mailto:Hlageman@bcps.org"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hyperlink" Target="http://www.linkedin.com/in/heather-lageman-8b05934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mailto:abrown23@bcps.org"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twitter.com/LearningForward?ref_src=twsrc%5Egoogle%7Ctwcamp%5Eserp%7Ctwgr%5Eauthor"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tinyurl.com/joyandthanks" TargetMode="Externa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www.linkedin.com/deborah-s-phelps" TargetMode="External"/><Relationship Id="rId2" Type="http://schemas.openxmlformats.org/officeDocument/2006/relationships/hyperlink" Target="mailto:dphelps@bcps.org" TargetMode="Externa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2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jpeg"/></Relationships>
</file>

<file path=ppt/slides/_rels/slide2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13.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13.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jpeg"/><Relationship Id="rId3" Type="http://schemas.openxmlformats.org/officeDocument/2006/relationships/image" Target="../media/image90.jpeg"/><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5" Type="http://schemas.openxmlformats.org/officeDocument/2006/relationships/image" Target="../media/image101.jpeg"/><Relationship Id="rId10" Type="http://schemas.openxmlformats.org/officeDocument/2006/relationships/image" Target="../media/image96.jpeg"/><Relationship Id="rId4" Type="http://schemas.openxmlformats.org/officeDocument/2006/relationships/hyperlink" Target="http://educationfoundationofbcps.org/" TargetMode="External"/><Relationship Id="rId9" Type="http://schemas.openxmlformats.org/officeDocument/2006/relationships/image" Target="../media/image95.jpeg"/><Relationship Id="rId14" Type="http://schemas.openxmlformats.org/officeDocument/2006/relationships/image" Target="../media/image100.jpeg"/></Relationships>
</file>

<file path=ppt/slides/_rels/slide27.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2.jpeg"/><Relationship Id="rId7"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mailto:abooze@bcps.org"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g"/><Relationship Id="rId7"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eg"/></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hyperlink" Target="http://www.vidday.com/" TargetMode="External"/><Relationship Id="rId7" Type="http://schemas.openxmlformats.org/officeDocument/2006/relationships/image" Target="../media/image123.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hyperlink" Target="http://www.kudoboard.com/" TargetMode="External"/><Relationship Id="rId9"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7.jpeg"/><Relationship Id="rId1" Type="http://schemas.openxmlformats.org/officeDocument/2006/relationships/slideLayout" Target="../slideLayouts/slideLayout14.xml"/><Relationship Id="rId6" Type="http://schemas.openxmlformats.org/officeDocument/2006/relationships/image" Target="../media/image131.png"/><Relationship Id="rId5" Type="http://schemas.openxmlformats.org/officeDocument/2006/relationships/image" Target="../media/image24.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hyperlink" Target="https://bit.ly/3bC0UPp"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hyperlink" Target="https://learningforward.org/advocacy/?utm_source=Informz&amp;utm_medium=Email&amp;utm_campaign=advocacy&amp;_zs=o4W3f1&amp;_zl=kJsb7" TargetMode="External"/><Relationship Id="rId1" Type="http://schemas.openxmlformats.org/officeDocument/2006/relationships/slideLayout" Target="../slideLayouts/slideLayout12.xml"/><Relationship Id="rId4" Type="http://schemas.openxmlformats.org/officeDocument/2006/relationships/image" Target="../media/image134.png"/></Relationships>
</file>

<file path=ppt/slides/_rels/slide42.xml.rels><?xml version="1.0" encoding="UTF-8" standalone="yes"?>
<Relationships xmlns="http://schemas.openxmlformats.org/package/2006/relationships"><Relationship Id="rId3" Type="http://schemas.openxmlformats.org/officeDocument/2006/relationships/hyperlink" Target="https://learningforward.org/2021/05/02/video-thank-you-teachers/" TargetMode="External"/><Relationship Id="rId7" Type="http://schemas.openxmlformats.org/officeDocument/2006/relationships/image" Target="../media/image137.png"/><Relationship Id="rId2" Type="http://schemas.openxmlformats.org/officeDocument/2006/relationships/hyperlink" Target="https://learningforward.org/journal/early-learning-2/" TargetMode="External"/><Relationship Id="rId1" Type="http://schemas.openxmlformats.org/officeDocument/2006/relationships/slideLayout" Target="../slideLayouts/slideLayout12.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hyperlink" Target="https://essa.learningforward.or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learningforward.org/membership"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38.png"/></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learningforward.org/wp-content/uploads/2020/07/2020-Media-Guide_0620_1d.pdf" TargetMode="Externa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6F9ED7-8384-4249-B104-B09A381A6D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4141" y="0"/>
            <a:ext cx="7400209" cy="5193303"/>
          </a:xfrm>
          <a:prstGeom prst="rect">
            <a:avLst/>
          </a:prstGeom>
        </p:spPr>
      </p:pic>
      <p:sp>
        <p:nvSpPr>
          <p:cNvPr id="20" name="Round Same Side Corner Rectangle 19">
            <a:extLst>
              <a:ext uri="{FF2B5EF4-FFF2-40B4-BE49-F238E27FC236}">
                <a16:creationId xmlns:a16="http://schemas.microsoft.com/office/drawing/2014/main" id="{F8AF484D-D830-EC41-B721-331C5885CE1C}"/>
              </a:ext>
            </a:extLst>
          </p:cNvPr>
          <p:cNvSpPr/>
          <p:nvPr/>
        </p:nvSpPr>
        <p:spPr bwMode="gray">
          <a:xfrm rot="5400000">
            <a:off x="-1403278" y="1388937"/>
            <a:ext cx="6436356" cy="3658481"/>
          </a:xfrm>
          <a:prstGeom prst="round2SameRect">
            <a:avLst>
              <a:gd name="adj1" fmla="val 0"/>
              <a:gd name="adj2" fmla="val 0"/>
            </a:avLst>
          </a:prstGeom>
          <a:solidFill>
            <a:srgbClr val="0065CC">
              <a:alpha val="87000"/>
            </a:srgbClr>
          </a:solidFill>
          <a:ln w="9525">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1" name="Slide Number Placeholder 1">
            <a:extLst>
              <a:ext uri="{FF2B5EF4-FFF2-40B4-BE49-F238E27FC236}">
                <a16:creationId xmlns:a16="http://schemas.microsoft.com/office/drawing/2014/main" id="{7690D66C-0D50-F74F-A4D0-70C6F3569644}"/>
              </a:ext>
            </a:extLst>
          </p:cNvPr>
          <p:cNvSpPr txBox="1">
            <a:spLocks/>
          </p:cNvSpPr>
          <p:nvPr/>
        </p:nvSpPr>
        <p:spPr>
          <a:xfrm>
            <a:off x="9941378" y="6428772"/>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A441FA-EE28-A64F-92EE-8BADFCE467E3}" type="slidenum">
              <a:rPr lang="en-US" smtClean="0"/>
              <a:pPr/>
              <a:t>1</a:t>
            </a:fld>
            <a:endParaRPr lang="en-US" dirty="0"/>
          </a:p>
        </p:txBody>
      </p:sp>
      <p:sp>
        <p:nvSpPr>
          <p:cNvPr id="22" name="Footer Placeholder 2">
            <a:extLst>
              <a:ext uri="{FF2B5EF4-FFF2-40B4-BE49-F238E27FC236}">
                <a16:creationId xmlns:a16="http://schemas.microsoft.com/office/drawing/2014/main" id="{7B58143D-1E1E-464D-9C52-186BD2DB9C49}"/>
              </a:ext>
            </a:extLst>
          </p:cNvPr>
          <p:cNvSpPr txBox="1">
            <a:spLocks/>
          </p:cNvSpPr>
          <p:nvPr/>
        </p:nvSpPr>
        <p:spPr>
          <a:xfrm>
            <a:off x="256567" y="6428772"/>
            <a:ext cx="30861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66">
              <a:defRPr/>
            </a:pPr>
            <a:r>
              <a:rPr lang="en-US" kern="0" dirty="0">
                <a:solidFill>
                  <a:srgbClr val="1F497D"/>
                </a:solidFill>
                <a:latin typeface="Arial"/>
                <a:cs typeface="Arial"/>
              </a:rPr>
              <a:t>www.learningforward.org</a:t>
            </a:r>
          </a:p>
        </p:txBody>
      </p:sp>
      <p:sp>
        <p:nvSpPr>
          <p:cNvPr id="23" name="Round Same Side Corner Rectangle 22">
            <a:extLst>
              <a:ext uri="{FF2B5EF4-FFF2-40B4-BE49-F238E27FC236}">
                <a16:creationId xmlns:a16="http://schemas.microsoft.com/office/drawing/2014/main" id="{776CA43E-46A0-6A42-B7BC-491ADC6C2DDB}"/>
              </a:ext>
            </a:extLst>
          </p:cNvPr>
          <p:cNvSpPr/>
          <p:nvPr/>
        </p:nvSpPr>
        <p:spPr bwMode="gray">
          <a:xfrm rot="5400000">
            <a:off x="5651617" y="-1347076"/>
            <a:ext cx="874420" cy="12206343"/>
          </a:xfrm>
          <a:prstGeom prst="round2SameRect">
            <a:avLst>
              <a:gd name="adj1" fmla="val 0"/>
              <a:gd name="adj2" fmla="val 0"/>
            </a:avLst>
          </a:prstGeom>
          <a:solidFill>
            <a:schemeClr val="accent6">
              <a:alpha val="86000"/>
            </a:schemeClr>
          </a:solidFill>
          <a:ln w="9525">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7030A0"/>
              </a:solidFill>
            </a:endParaRPr>
          </a:p>
        </p:txBody>
      </p:sp>
      <p:sp>
        <p:nvSpPr>
          <p:cNvPr id="24" name="TextBox 23">
            <a:extLst>
              <a:ext uri="{FF2B5EF4-FFF2-40B4-BE49-F238E27FC236}">
                <a16:creationId xmlns:a16="http://schemas.microsoft.com/office/drawing/2014/main" id="{C577AB57-501E-D34C-8E9E-2FB62B824CAB}"/>
              </a:ext>
            </a:extLst>
          </p:cNvPr>
          <p:cNvSpPr txBox="1"/>
          <p:nvPr/>
        </p:nvSpPr>
        <p:spPr>
          <a:xfrm>
            <a:off x="218620" y="4337655"/>
            <a:ext cx="3086859" cy="769441"/>
          </a:xfrm>
          <a:prstGeom prst="rect">
            <a:avLst/>
          </a:prstGeom>
          <a:noFill/>
        </p:spPr>
        <p:txBody>
          <a:bodyPr wrap="square" rtlCol="0">
            <a:spAutoFit/>
          </a:bodyPr>
          <a:lstStyle/>
          <a:p>
            <a:r>
              <a:rPr lang="en-US" sz="2200" kern="0" dirty="0">
                <a:solidFill>
                  <a:schemeClr val="bg1"/>
                </a:solidFill>
                <a:latin typeface="Arial"/>
                <a:cs typeface="Arial"/>
              </a:rPr>
              <a:t>Webinar</a:t>
            </a:r>
          </a:p>
          <a:p>
            <a:r>
              <a:rPr lang="en-US" sz="2200" kern="0" dirty="0">
                <a:solidFill>
                  <a:schemeClr val="bg1"/>
                </a:solidFill>
                <a:latin typeface="Arial"/>
                <a:cs typeface="Arial"/>
              </a:rPr>
              <a:t>May 6, 2021</a:t>
            </a:r>
          </a:p>
        </p:txBody>
      </p:sp>
      <p:sp>
        <p:nvSpPr>
          <p:cNvPr id="25" name="TextBox 24">
            <a:extLst>
              <a:ext uri="{FF2B5EF4-FFF2-40B4-BE49-F238E27FC236}">
                <a16:creationId xmlns:a16="http://schemas.microsoft.com/office/drawing/2014/main" id="{E0C2FBA9-E122-6D4D-B255-6FD3B6C44F69}"/>
              </a:ext>
            </a:extLst>
          </p:cNvPr>
          <p:cNvSpPr txBox="1"/>
          <p:nvPr/>
        </p:nvSpPr>
        <p:spPr>
          <a:xfrm>
            <a:off x="167821" y="316539"/>
            <a:ext cx="3361094" cy="3553906"/>
          </a:xfrm>
          <a:prstGeom prst="rect">
            <a:avLst/>
          </a:prstGeom>
          <a:noFill/>
        </p:spPr>
        <p:txBody>
          <a:bodyPr wrap="square" lIns="93266" tIns="46633" rIns="93266" bIns="46633" rtlCol="0">
            <a:spAutoFit/>
          </a:bodyPr>
          <a:lstStyle/>
          <a:p>
            <a:pPr lvl="0">
              <a:lnSpc>
                <a:spcPts val="5420"/>
              </a:lnSpc>
              <a:defRPr/>
            </a:pPr>
            <a:r>
              <a:rPr lang="en-US" sz="3600" b="1" dirty="0">
                <a:solidFill>
                  <a:schemeClr val="bg1"/>
                </a:solidFill>
                <a:latin typeface="Arial" panose="020B0604020202020204" pitchFamily="34" charset="0"/>
                <a:cs typeface="Arial" panose="020B0604020202020204" pitchFamily="34" charset="0"/>
              </a:rPr>
              <a:t>Celebrating</a:t>
            </a:r>
          </a:p>
          <a:p>
            <a:pPr lvl="0">
              <a:lnSpc>
                <a:spcPts val="5420"/>
              </a:lnSpc>
              <a:defRPr/>
            </a:pPr>
            <a:r>
              <a:rPr lang="en-US" sz="3600" b="1" dirty="0">
                <a:solidFill>
                  <a:schemeClr val="bg1"/>
                </a:solidFill>
                <a:latin typeface="Arial" panose="020B0604020202020204" pitchFamily="34" charset="0"/>
                <a:cs typeface="Arial" panose="020B0604020202020204" pitchFamily="34" charset="0"/>
              </a:rPr>
              <a:t>Educators:</a:t>
            </a:r>
          </a:p>
          <a:p>
            <a:pPr lvl="0">
              <a:lnSpc>
                <a:spcPts val="5420"/>
              </a:lnSpc>
              <a:spcBef>
                <a:spcPts val="600"/>
              </a:spcBef>
              <a:defRPr/>
            </a:pPr>
            <a:r>
              <a:rPr lang="en-US" sz="3200" dirty="0">
                <a:solidFill>
                  <a:schemeClr val="bg1"/>
                </a:solidFill>
                <a:latin typeface="Arial" panose="020B0604020202020204" pitchFamily="34" charset="0"/>
                <a:cs typeface="Arial" panose="020B0604020202020204" pitchFamily="34" charset="0"/>
              </a:rPr>
              <a:t>Acknowledge, Honor, Energize, and Renew</a:t>
            </a:r>
          </a:p>
        </p:txBody>
      </p:sp>
      <p:sp>
        <p:nvSpPr>
          <p:cNvPr id="26" name="Round Same Side Corner Rectangle 25">
            <a:extLst>
              <a:ext uri="{FF2B5EF4-FFF2-40B4-BE49-F238E27FC236}">
                <a16:creationId xmlns:a16="http://schemas.microsoft.com/office/drawing/2014/main" id="{224F5650-04AC-2A4B-B0E7-FCF3597C466D}"/>
              </a:ext>
            </a:extLst>
          </p:cNvPr>
          <p:cNvSpPr/>
          <p:nvPr/>
        </p:nvSpPr>
        <p:spPr bwMode="gray">
          <a:xfrm rot="5400000">
            <a:off x="3921567" y="1257393"/>
            <a:ext cx="1249944" cy="9121769"/>
          </a:xfrm>
          <a:prstGeom prst="round2SameRect">
            <a:avLst>
              <a:gd name="adj1" fmla="val 0"/>
              <a:gd name="adj2" fmla="val 0"/>
            </a:avLst>
          </a:prstGeom>
          <a:solidFill>
            <a:schemeClr val="accent6">
              <a:lumMod val="60000"/>
              <a:lumOff val="40000"/>
              <a:alpha val="77000"/>
            </a:schemeClr>
          </a:solidFill>
          <a:ln w="9525">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6">
                  <a:lumMod val="20000"/>
                  <a:lumOff val="80000"/>
                </a:schemeClr>
              </a:solidFill>
            </a:endParaRPr>
          </a:p>
        </p:txBody>
      </p:sp>
      <p:sp>
        <p:nvSpPr>
          <p:cNvPr id="27" name="TextBox 26">
            <a:extLst>
              <a:ext uri="{FF2B5EF4-FFF2-40B4-BE49-F238E27FC236}">
                <a16:creationId xmlns:a16="http://schemas.microsoft.com/office/drawing/2014/main" id="{041BC848-7D3D-184F-8214-8B5AEEF54580}"/>
              </a:ext>
            </a:extLst>
          </p:cNvPr>
          <p:cNvSpPr txBox="1"/>
          <p:nvPr/>
        </p:nvSpPr>
        <p:spPr>
          <a:xfrm>
            <a:off x="218620" y="5250717"/>
            <a:ext cx="3006228" cy="1138773"/>
          </a:xfrm>
          <a:prstGeom prst="rect">
            <a:avLst/>
          </a:prstGeom>
          <a:noFill/>
        </p:spPr>
        <p:txBody>
          <a:bodyPr wrap="square" rtlCol="0">
            <a:spAutoFit/>
          </a:bodyPr>
          <a:lstStyle/>
          <a:p>
            <a:r>
              <a:rPr lang="en-US" sz="2200" kern="0" dirty="0">
                <a:solidFill>
                  <a:schemeClr val="accent1">
                    <a:lumMod val="50000"/>
                  </a:schemeClr>
                </a:solidFill>
                <a:latin typeface="Arial"/>
                <a:cs typeface="Arial"/>
              </a:rPr>
              <a:t>If you can see the </a:t>
            </a:r>
            <a:br>
              <a:rPr lang="en-US" sz="2200" kern="0" dirty="0">
                <a:solidFill>
                  <a:schemeClr val="accent1">
                    <a:lumMod val="50000"/>
                  </a:schemeClr>
                </a:solidFill>
                <a:latin typeface="Arial"/>
                <a:cs typeface="Arial"/>
              </a:rPr>
            </a:br>
            <a:r>
              <a:rPr lang="en-US" sz="2200" kern="0" dirty="0">
                <a:solidFill>
                  <a:schemeClr val="accent1">
                    <a:lumMod val="50000"/>
                  </a:schemeClr>
                </a:solidFill>
                <a:latin typeface="Arial"/>
                <a:cs typeface="Arial"/>
              </a:rPr>
              <a:t>slide and hear the</a:t>
            </a:r>
            <a:br>
              <a:rPr lang="en-US" sz="2200" kern="0" dirty="0">
                <a:solidFill>
                  <a:schemeClr val="accent1">
                    <a:lumMod val="50000"/>
                  </a:schemeClr>
                </a:solidFill>
                <a:latin typeface="Arial"/>
                <a:cs typeface="Arial"/>
              </a:rPr>
            </a:br>
            <a:r>
              <a:rPr lang="en-US" sz="2200" kern="0" dirty="0">
                <a:solidFill>
                  <a:schemeClr val="accent1">
                    <a:lumMod val="50000"/>
                  </a:schemeClr>
                </a:solidFill>
                <a:latin typeface="Arial"/>
                <a:cs typeface="Arial"/>
              </a:rPr>
              <a:t>music, you are all set</a:t>
            </a:r>
            <a:r>
              <a:rPr lang="en-US" sz="2400" kern="0" dirty="0">
                <a:solidFill>
                  <a:schemeClr val="accent1">
                    <a:lumMod val="50000"/>
                  </a:schemeClr>
                </a:solidFill>
                <a:latin typeface="Arial"/>
                <a:cs typeface="Arial"/>
              </a:rPr>
              <a:t>.</a:t>
            </a:r>
          </a:p>
        </p:txBody>
      </p:sp>
      <p:sp>
        <p:nvSpPr>
          <p:cNvPr id="28" name="Rectangle 1134">
            <a:extLst>
              <a:ext uri="{FF2B5EF4-FFF2-40B4-BE49-F238E27FC236}">
                <a16:creationId xmlns:a16="http://schemas.microsoft.com/office/drawing/2014/main" id="{7853B762-0AB9-D546-9012-59A07FD5DB06}"/>
              </a:ext>
            </a:extLst>
          </p:cNvPr>
          <p:cNvSpPr>
            <a:spLocks noChangeArrowheads="1"/>
          </p:cNvSpPr>
          <p:nvPr/>
        </p:nvSpPr>
        <p:spPr bwMode="gray">
          <a:xfrm>
            <a:off x="-1" y="6420256"/>
            <a:ext cx="12190061" cy="437744"/>
          </a:xfrm>
          <a:prstGeom prst="rect">
            <a:avLst/>
          </a:prstGeom>
          <a:solidFill>
            <a:srgbClr val="00B18C"/>
          </a:solidFill>
          <a:ln>
            <a:noFill/>
          </a:ln>
          <a:effectLst/>
        </p:spPr>
        <p:txBody>
          <a:bodyPr wrap="none" lIns="91381" tIns="45690" rIns="91381" bIns="45690" anchor="ctr"/>
          <a:lstStyle/>
          <a:p>
            <a:pPr algn="ctr" defTabSz="913818">
              <a:defRPr/>
            </a:pPr>
            <a:endParaRPr lang="en-US" sz="1400" kern="0" dirty="0">
              <a:solidFill>
                <a:sysClr val="windowText" lastClr="000000"/>
              </a:solidFill>
              <a:latin typeface="Arial"/>
            </a:endParaRPr>
          </a:p>
        </p:txBody>
      </p:sp>
      <p:sp>
        <p:nvSpPr>
          <p:cNvPr id="30" name="TextBox 29">
            <a:extLst>
              <a:ext uri="{FF2B5EF4-FFF2-40B4-BE49-F238E27FC236}">
                <a16:creationId xmlns:a16="http://schemas.microsoft.com/office/drawing/2014/main" id="{FE8C429C-8389-CE44-AA20-5BA55404B850}"/>
              </a:ext>
            </a:extLst>
          </p:cNvPr>
          <p:cNvSpPr txBox="1"/>
          <p:nvPr/>
        </p:nvSpPr>
        <p:spPr>
          <a:xfrm>
            <a:off x="3752425" y="5250717"/>
            <a:ext cx="6188953" cy="1107996"/>
          </a:xfrm>
          <a:prstGeom prst="rect">
            <a:avLst/>
          </a:prstGeom>
          <a:noFill/>
        </p:spPr>
        <p:txBody>
          <a:bodyPr wrap="square" rtlCol="0">
            <a:spAutoFit/>
          </a:bodyPr>
          <a:lstStyle/>
          <a:p>
            <a:r>
              <a:rPr lang="en-US" sz="2200" kern="0" dirty="0">
                <a:solidFill>
                  <a:schemeClr val="accent1">
                    <a:lumMod val="50000"/>
                  </a:schemeClr>
                </a:solidFill>
                <a:latin typeface="Arial"/>
                <a:cs typeface="Arial"/>
              </a:rPr>
              <a:t>All attendees are muted upon entry. </a:t>
            </a:r>
          </a:p>
          <a:p>
            <a:r>
              <a:rPr lang="en-US" sz="2200" kern="0" dirty="0">
                <a:solidFill>
                  <a:schemeClr val="accent1">
                    <a:lumMod val="50000"/>
                  </a:schemeClr>
                </a:solidFill>
                <a:latin typeface="Arial"/>
                <a:cs typeface="Arial"/>
              </a:rPr>
              <a:t>Please use the chat feature for comments </a:t>
            </a:r>
            <a:br>
              <a:rPr lang="en-US" sz="2200" kern="0" dirty="0">
                <a:solidFill>
                  <a:schemeClr val="accent1">
                    <a:lumMod val="50000"/>
                  </a:schemeClr>
                </a:solidFill>
                <a:latin typeface="Arial"/>
                <a:cs typeface="Arial"/>
              </a:rPr>
            </a:br>
            <a:r>
              <a:rPr lang="en-US" sz="2200" kern="0" dirty="0">
                <a:solidFill>
                  <a:schemeClr val="accent1">
                    <a:lumMod val="50000"/>
                  </a:schemeClr>
                </a:solidFill>
                <a:latin typeface="Arial"/>
                <a:cs typeface="Arial"/>
              </a:rPr>
              <a:t>and questions during the webinar.</a:t>
            </a:r>
            <a:endParaRPr lang="en-US" sz="2400" kern="0" dirty="0">
              <a:solidFill>
                <a:schemeClr val="accent1">
                  <a:lumMod val="50000"/>
                </a:schemeClr>
              </a:solidFill>
              <a:latin typeface="Arial"/>
              <a:cs typeface="Arial"/>
            </a:endParaRPr>
          </a:p>
        </p:txBody>
      </p:sp>
      <p:sp>
        <p:nvSpPr>
          <p:cNvPr id="31" name="TextBox 30">
            <a:extLst>
              <a:ext uri="{FF2B5EF4-FFF2-40B4-BE49-F238E27FC236}">
                <a16:creationId xmlns:a16="http://schemas.microsoft.com/office/drawing/2014/main" id="{166764A8-4677-724A-94B6-D3E878AE530E}"/>
              </a:ext>
            </a:extLst>
          </p:cNvPr>
          <p:cNvSpPr txBox="1"/>
          <p:nvPr/>
        </p:nvSpPr>
        <p:spPr>
          <a:xfrm>
            <a:off x="3757426" y="4445300"/>
            <a:ext cx="7010658" cy="615553"/>
          </a:xfrm>
          <a:prstGeom prst="rect">
            <a:avLst/>
          </a:prstGeom>
          <a:noFill/>
        </p:spPr>
        <p:txBody>
          <a:bodyPr wrap="square" rtlCol="0">
            <a:spAutoFit/>
          </a:bodyPr>
          <a:lstStyle/>
          <a:p>
            <a:r>
              <a:rPr lang="en-US" sz="3400" b="1" kern="0" dirty="0">
                <a:solidFill>
                  <a:schemeClr val="bg1"/>
                </a:solidFill>
                <a:latin typeface="Arial"/>
                <a:cs typeface="Arial"/>
              </a:rPr>
              <a:t>Welcome! </a:t>
            </a:r>
            <a:r>
              <a:rPr lang="en-US" sz="3400" kern="0" dirty="0">
                <a:solidFill>
                  <a:schemeClr val="bg1"/>
                </a:solidFill>
                <a:latin typeface="Arial"/>
                <a:cs typeface="Arial"/>
              </a:rPr>
              <a:t>We will begin shortly.</a:t>
            </a:r>
          </a:p>
        </p:txBody>
      </p:sp>
      <p:pic>
        <p:nvPicPr>
          <p:cNvPr id="32" name="Picture 31" descr="LFlogo-proflearntagline.eps">
            <a:extLst>
              <a:ext uri="{FF2B5EF4-FFF2-40B4-BE49-F238E27FC236}">
                <a16:creationId xmlns:a16="http://schemas.microsoft.com/office/drawing/2014/main" id="{31A9B27B-7C15-884B-A059-31436878A1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1620" y="5319721"/>
            <a:ext cx="2759993" cy="923398"/>
          </a:xfrm>
          <a:prstGeom prst="rect">
            <a:avLst/>
          </a:prstGeom>
        </p:spPr>
      </p:pic>
      <p:pic>
        <p:nvPicPr>
          <p:cNvPr id="17" name="Picture 16">
            <a:extLst>
              <a:ext uri="{FF2B5EF4-FFF2-40B4-BE49-F238E27FC236}">
                <a16:creationId xmlns:a16="http://schemas.microsoft.com/office/drawing/2014/main" id="{5D927901-A2E1-1B48-93CC-67BEFEC2C1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3373" t="22566" r="-1807" b="-7306"/>
          <a:stretch/>
        </p:blipFill>
        <p:spPr>
          <a:xfrm flipH="1">
            <a:off x="6963960" y="0"/>
            <a:ext cx="5226099" cy="6273732"/>
          </a:xfrm>
          <a:prstGeom prst="rect">
            <a:avLst/>
          </a:prstGeom>
        </p:spPr>
      </p:pic>
    </p:spTree>
    <p:extLst>
      <p:ext uri="{BB962C8B-B14F-4D97-AF65-F5344CB8AC3E}">
        <p14:creationId xmlns:p14="http://schemas.microsoft.com/office/powerpoint/2010/main" val="3381965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8DC7-1109-4A1C-9EBC-FBD7B8B51232}"/>
              </a:ext>
            </a:extLst>
          </p:cNvPr>
          <p:cNvSpPr>
            <a:spLocks noGrp="1"/>
          </p:cNvSpPr>
          <p:nvPr>
            <p:ph type="ctrTitle"/>
          </p:nvPr>
        </p:nvSpPr>
        <p:spPr>
          <a:xfrm>
            <a:off x="2692137" y="1450442"/>
            <a:ext cx="8764438" cy="1023435"/>
          </a:xfrm>
        </p:spPr>
        <p:txBody>
          <a:bodyPr/>
          <a:lstStyle/>
          <a:p>
            <a:r>
              <a:rPr lang="en-US" sz="6000" b="1">
                <a:ea typeface="+mj-lt"/>
                <a:cs typeface="+mj-lt"/>
              </a:rPr>
              <a:t>Heather Lageman</a:t>
            </a:r>
            <a:endParaRPr lang="en-US" sz="6000" b="1">
              <a:cs typeface="Calibri"/>
            </a:endParaRPr>
          </a:p>
        </p:txBody>
      </p:sp>
      <p:sp>
        <p:nvSpPr>
          <p:cNvPr id="3" name="Subtitle 2">
            <a:extLst>
              <a:ext uri="{FF2B5EF4-FFF2-40B4-BE49-F238E27FC236}">
                <a16:creationId xmlns:a16="http://schemas.microsoft.com/office/drawing/2014/main" id="{9FA022A4-B8E6-45F5-B503-0AC95AC88EDA}"/>
              </a:ext>
            </a:extLst>
          </p:cNvPr>
          <p:cNvSpPr>
            <a:spLocks noGrp="1"/>
          </p:cNvSpPr>
          <p:nvPr>
            <p:ph type="subTitle" idx="1"/>
          </p:nvPr>
        </p:nvSpPr>
        <p:spPr>
          <a:xfrm>
            <a:off x="2627447" y="2481440"/>
            <a:ext cx="6066758" cy="3778540"/>
          </a:xfrm>
        </p:spPr>
        <p:txBody>
          <a:bodyPr vert="horz" lIns="91440" tIns="45720" rIns="91440" bIns="45720" rtlCol="0" anchor="t">
            <a:normAutofit fontScale="92500"/>
          </a:bodyPr>
          <a:lstStyle/>
          <a:p>
            <a:r>
              <a:rPr lang="en-US" b="1">
                <a:ea typeface="+mn-lt"/>
                <a:cs typeface="+mn-lt"/>
              </a:rPr>
              <a:t>Acting Chief of Organizational Effectiveness</a:t>
            </a:r>
          </a:p>
          <a:p>
            <a:r>
              <a:rPr lang="en-US" b="1">
                <a:ea typeface="+mn-lt"/>
                <a:cs typeface="+mn-lt"/>
              </a:rPr>
              <a:t>Baltimore County Public Schools</a:t>
            </a:r>
          </a:p>
          <a:p>
            <a:r>
              <a:rPr lang="en-US" b="1">
                <a:ea typeface="+mn-lt"/>
                <a:cs typeface="+mn-lt"/>
              </a:rPr>
              <a:t>Baltimore County, Maryland</a:t>
            </a:r>
          </a:p>
          <a:p>
            <a:r>
              <a:rPr lang="en-US" b="1">
                <a:cs typeface="Calibri"/>
              </a:rPr>
              <a:t>Email:  </a:t>
            </a:r>
            <a:r>
              <a:rPr lang="en-US" b="1">
                <a:cs typeface="Calibri"/>
                <a:hlinkClick r:id="rId3"/>
              </a:rPr>
              <a:t>Hlageman@bcps.org</a:t>
            </a:r>
            <a:endParaRPr lang="en-US" b="1">
              <a:cs typeface="Calibri"/>
            </a:endParaRPr>
          </a:p>
          <a:p>
            <a:r>
              <a:rPr lang="en-US" sz="2600" b="1">
                <a:cs typeface="Calibri"/>
                <a:hlinkClick r:id="rId4"/>
              </a:rPr>
              <a:t>www.linkedin.com/in/heather-lageman-</a:t>
            </a:r>
            <a:r>
              <a:rPr lang="en-US" sz="2600">
                <a:ea typeface="+mn-lt"/>
                <a:cs typeface="+mn-lt"/>
                <a:hlinkClick r:id="rId4"/>
              </a:rPr>
              <a:t>8b059341</a:t>
            </a:r>
            <a:r>
              <a:rPr lang="en-US" sz="2600">
                <a:ea typeface="+mn-lt"/>
                <a:cs typeface="+mn-lt"/>
              </a:rPr>
              <a:t> </a:t>
            </a:r>
            <a:endParaRPr lang="en-US" sz="2600" b="1">
              <a:cs typeface="Calibri"/>
            </a:endParaRPr>
          </a:p>
          <a:p>
            <a:endParaRPr lang="en-US">
              <a:cs typeface="Calibri"/>
            </a:endParaRPr>
          </a:p>
        </p:txBody>
      </p:sp>
      <p:pic>
        <p:nvPicPr>
          <p:cNvPr id="6" name="Picture 6" descr="A picture containing person, wall, indoor, posing&#10;&#10;Description automatically generated">
            <a:extLst>
              <a:ext uri="{FF2B5EF4-FFF2-40B4-BE49-F238E27FC236}">
                <a16:creationId xmlns:a16="http://schemas.microsoft.com/office/drawing/2014/main" id="{14DD2F84-6DC7-41B1-BF1A-7C773026BADE}"/>
              </a:ext>
            </a:extLst>
          </p:cNvPr>
          <p:cNvPicPr>
            <a:picLocks noChangeAspect="1"/>
          </p:cNvPicPr>
          <p:nvPr/>
        </p:nvPicPr>
        <p:blipFill>
          <a:blip r:embed="rId5"/>
          <a:stretch>
            <a:fillRect/>
          </a:stretch>
        </p:blipFill>
        <p:spPr>
          <a:xfrm>
            <a:off x="237212" y="2658903"/>
            <a:ext cx="2262637" cy="2840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992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C08ADD-6408-4A6F-8D8B-F2FF00E16DBC}"/>
              </a:ext>
            </a:extLst>
          </p:cNvPr>
          <p:cNvSpPr>
            <a:spLocks noGrp="1"/>
          </p:cNvSpPr>
          <p:nvPr>
            <p:ph type="ctrTitle"/>
          </p:nvPr>
        </p:nvSpPr>
        <p:spPr>
          <a:xfrm>
            <a:off x="240123" y="4941201"/>
            <a:ext cx="8699638" cy="1023435"/>
          </a:xfrm>
        </p:spPr>
        <p:txBody>
          <a:bodyPr>
            <a:normAutofit fontScale="90000"/>
          </a:bodyPr>
          <a:lstStyle/>
          <a:p>
            <a:br>
              <a:rPr lang="en-US" sz="5300" b="1">
                <a:solidFill>
                  <a:schemeClr val="accent2">
                    <a:lumMod val="60000"/>
                    <a:lumOff val="40000"/>
                  </a:schemeClr>
                </a:solidFill>
              </a:rPr>
            </a:br>
            <a:br>
              <a:rPr lang="en-US" b="1"/>
            </a:br>
            <a:br>
              <a:rPr lang="en-US" sz="3600" b="1">
                <a:cs typeface="Calibri"/>
              </a:rPr>
            </a:br>
            <a:endParaRPr lang="en-US" sz="3600" b="1">
              <a:cs typeface="Calibri"/>
            </a:endParaRPr>
          </a:p>
        </p:txBody>
      </p:sp>
      <p:sp>
        <p:nvSpPr>
          <p:cNvPr id="3" name="Subtitle 2">
            <a:extLst>
              <a:ext uri="{FF2B5EF4-FFF2-40B4-BE49-F238E27FC236}">
                <a16:creationId xmlns:a16="http://schemas.microsoft.com/office/drawing/2014/main" id="{6EA086B4-ED17-594D-B228-DC4EA682A16F}"/>
              </a:ext>
            </a:extLst>
          </p:cNvPr>
          <p:cNvSpPr>
            <a:spLocks noGrp="1"/>
          </p:cNvSpPr>
          <p:nvPr>
            <p:ph type="subTitle" idx="1"/>
          </p:nvPr>
        </p:nvSpPr>
        <p:spPr>
          <a:xfrm>
            <a:off x="2562735" y="157723"/>
            <a:ext cx="6599865" cy="3111141"/>
          </a:xfrm>
        </p:spPr>
        <p:txBody>
          <a:bodyPr vert="horz" lIns="91440" tIns="45720" rIns="91440" bIns="45720" rtlCol="0" anchor="t">
            <a:noAutofit/>
          </a:bodyPr>
          <a:lstStyle/>
          <a:p>
            <a:r>
              <a:rPr lang="en-US" sz="5400" b="1">
                <a:solidFill>
                  <a:schemeClr val="accent1">
                    <a:lumMod val="60000"/>
                    <a:lumOff val="40000"/>
                  </a:schemeClr>
                </a:solidFill>
              </a:rPr>
              <a:t>Celebrating educators: Acknowledge, honor, energize and renew</a:t>
            </a:r>
          </a:p>
        </p:txBody>
      </p:sp>
      <p:sp>
        <p:nvSpPr>
          <p:cNvPr id="2" name="TextBox 1">
            <a:extLst>
              <a:ext uri="{FF2B5EF4-FFF2-40B4-BE49-F238E27FC236}">
                <a16:creationId xmlns:a16="http://schemas.microsoft.com/office/drawing/2014/main" id="{65D671AA-2029-844F-AF3E-AB739821F04A}"/>
              </a:ext>
            </a:extLst>
          </p:cNvPr>
          <p:cNvSpPr txBox="1"/>
          <p:nvPr/>
        </p:nvSpPr>
        <p:spPr>
          <a:xfrm>
            <a:off x="3255965" y="846358"/>
            <a:ext cx="7402286"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srgbClr val="15ADC1"/>
              </a:solidFill>
              <a:effectLst/>
              <a:uLnTx/>
              <a:uFillTx/>
              <a:latin typeface="Calibri" panose="020F0502020204030204"/>
              <a:ea typeface="+mn-ea"/>
              <a:cs typeface="+mn-cs"/>
            </a:endParaRPr>
          </a:p>
        </p:txBody>
      </p:sp>
      <p:pic>
        <p:nvPicPr>
          <p:cNvPr id="4" name="Picture 4" descr="Diagram&#10;&#10;Description automatically generated">
            <a:extLst>
              <a:ext uri="{FF2B5EF4-FFF2-40B4-BE49-F238E27FC236}">
                <a16:creationId xmlns:a16="http://schemas.microsoft.com/office/drawing/2014/main" id="{C26B3F8A-7849-4E1A-B145-E28C34E7EEC6}"/>
              </a:ext>
            </a:extLst>
          </p:cNvPr>
          <p:cNvPicPr>
            <a:picLocks noChangeAspect="1"/>
          </p:cNvPicPr>
          <p:nvPr/>
        </p:nvPicPr>
        <p:blipFill>
          <a:blip r:embed="rId3"/>
          <a:stretch>
            <a:fillRect/>
          </a:stretch>
        </p:blipFill>
        <p:spPr>
          <a:xfrm>
            <a:off x="741872" y="2592238"/>
            <a:ext cx="2743200" cy="3657600"/>
          </a:xfrm>
          <a:prstGeom prst="rect">
            <a:avLst/>
          </a:prstGeom>
        </p:spPr>
      </p:pic>
      <p:pic>
        <p:nvPicPr>
          <p:cNvPr id="5" name="Picture 5" descr="Graphical user interface, text, application, chat or text message&#10;&#10;Description automatically generated">
            <a:extLst>
              <a:ext uri="{FF2B5EF4-FFF2-40B4-BE49-F238E27FC236}">
                <a16:creationId xmlns:a16="http://schemas.microsoft.com/office/drawing/2014/main" id="{468D14AE-5B6F-4F2A-8ACD-03AF404951A6}"/>
              </a:ext>
            </a:extLst>
          </p:cNvPr>
          <p:cNvPicPr>
            <a:picLocks noChangeAspect="1"/>
          </p:cNvPicPr>
          <p:nvPr/>
        </p:nvPicPr>
        <p:blipFill>
          <a:blip r:embed="rId4"/>
          <a:stretch>
            <a:fillRect/>
          </a:stretch>
        </p:blipFill>
        <p:spPr>
          <a:xfrm>
            <a:off x="4120551" y="2588129"/>
            <a:ext cx="3318294" cy="3651438"/>
          </a:xfrm>
          <a:prstGeom prst="rect">
            <a:avLst/>
          </a:prstGeom>
        </p:spPr>
      </p:pic>
    </p:spTree>
    <p:extLst>
      <p:ext uri="{BB962C8B-B14F-4D97-AF65-F5344CB8AC3E}">
        <p14:creationId xmlns:p14="http://schemas.microsoft.com/office/powerpoint/2010/main" val="3296364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C0B360ED-748C-4866-AAC6-D2CB82DA59AF}"/>
              </a:ext>
            </a:extLst>
          </p:cNvPr>
          <p:cNvPicPr>
            <a:picLocks noChangeAspect="1"/>
          </p:cNvPicPr>
          <p:nvPr/>
        </p:nvPicPr>
        <p:blipFill>
          <a:blip r:embed="rId3"/>
          <a:stretch>
            <a:fillRect/>
          </a:stretch>
        </p:blipFill>
        <p:spPr>
          <a:xfrm>
            <a:off x="-5751" y="-2336"/>
            <a:ext cx="12217878" cy="6877049"/>
          </a:xfrm>
          <a:prstGeom prst="rect">
            <a:avLst/>
          </a:prstGeom>
        </p:spPr>
      </p:pic>
    </p:spTree>
    <p:extLst>
      <p:ext uri="{BB962C8B-B14F-4D97-AF65-F5344CB8AC3E}">
        <p14:creationId xmlns:p14="http://schemas.microsoft.com/office/powerpoint/2010/main" val="701746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977501" y="214383"/>
            <a:ext cx="10515600" cy="656885"/>
          </a:xfrm>
        </p:spPr>
        <p:txBody>
          <a:bodyPr>
            <a:normAutofit fontScale="90000"/>
          </a:bodyPr>
          <a:lstStyle/>
          <a:p>
            <a:r>
              <a:rPr lang="en-US">
                <a:cs typeface="Calibri"/>
              </a:rPr>
              <a:t>BCPS Appreciates &amp; Celebrates!</a:t>
            </a:r>
          </a:p>
        </p:txBody>
      </p:sp>
      <p:pic>
        <p:nvPicPr>
          <p:cNvPr id="5" name="Picture 5" descr="Text&#10;&#10;Description automatically generated">
            <a:extLst>
              <a:ext uri="{FF2B5EF4-FFF2-40B4-BE49-F238E27FC236}">
                <a16:creationId xmlns:a16="http://schemas.microsoft.com/office/drawing/2014/main" id="{7105FAC9-69E2-428C-9BE0-2179C4C69CB3}"/>
              </a:ext>
            </a:extLst>
          </p:cNvPr>
          <p:cNvPicPr>
            <a:picLocks noGrp="1" noChangeAspect="1"/>
          </p:cNvPicPr>
          <p:nvPr>
            <p:ph sz="quarter" idx="14"/>
          </p:nvPr>
        </p:nvPicPr>
        <p:blipFill>
          <a:blip r:embed="rId3"/>
          <a:stretch>
            <a:fillRect/>
          </a:stretch>
        </p:blipFill>
        <p:spPr>
          <a:xfrm>
            <a:off x="172452" y="4542459"/>
            <a:ext cx="3008154" cy="2145488"/>
          </a:xfrm>
        </p:spPr>
      </p:pic>
      <p:pic>
        <p:nvPicPr>
          <p:cNvPr id="9" name="Picture 9">
            <a:extLst>
              <a:ext uri="{FF2B5EF4-FFF2-40B4-BE49-F238E27FC236}">
                <a16:creationId xmlns:a16="http://schemas.microsoft.com/office/drawing/2014/main" id="{E0D67B2E-DD87-4C62-B8D8-68C5DFD9F4E6}"/>
              </a:ext>
            </a:extLst>
          </p:cNvPr>
          <p:cNvPicPr>
            <a:picLocks noChangeAspect="1"/>
          </p:cNvPicPr>
          <p:nvPr/>
        </p:nvPicPr>
        <p:blipFill>
          <a:blip r:embed="rId4"/>
          <a:stretch>
            <a:fillRect/>
          </a:stretch>
        </p:blipFill>
        <p:spPr>
          <a:xfrm>
            <a:off x="3272287" y="1548442"/>
            <a:ext cx="5934973" cy="1935192"/>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AEE0AC46-F45C-4648-8345-E5CE92F58CD9}"/>
              </a:ext>
            </a:extLst>
          </p:cNvPr>
          <p:cNvPicPr>
            <a:picLocks noChangeAspect="1"/>
          </p:cNvPicPr>
          <p:nvPr/>
        </p:nvPicPr>
        <p:blipFill>
          <a:blip r:embed="rId5"/>
          <a:stretch>
            <a:fillRect/>
          </a:stretch>
        </p:blipFill>
        <p:spPr>
          <a:xfrm>
            <a:off x="9282023" y="1137250"/>
            <a:ext cx="2757577" cy="2743200"/>
          </a:xfrm>
          <a:prstGeom prst="rect">
            <a:avLst/>
          </a:prstGeom>
        </p:spPr>
      </p:pic>
      <p:pic>
        <p:nvPicPr>
          <p:cNvPr id="3" name="Picture 3" descr="Shape&#10;&#10;Description automatically generated">
            <a:extLst>
              <a:ext uri="{FF2B5EF4-FFF2-40B4-BE49-F238E27FC236}">
                <a16:creationId xmlns:a16="http://schemas.microsoft.com/office/drawing/2014/main" id="{F9311BFA-184D-4A4B-AC36-1022733B1547}"/>
              </a:ext>
            </a:extLst>
          </p:cNvPr>
          <p:cNvPicPr>
            <a:picLocks noChangeAspect="1"/>
          </p:cNvPicPr>
          <p:nvPr/>
        </p:nvPicPr>
        <p:blipFill>
          <a:blip r:embed="rId6"/>
          <a:stretch>
            <a:fillRect/>
          </a:stretch>
        </p:blipFill>
        <p:spPr>
          <a:xfrm>
            <a:off x="7427344" y="4081216"/>
            <a:ext cx="4612256" cy="2606211"/>
          </a:xfrm>
          <a:prstGeom prst="rect">
            <a:avLst/>
          </a:prstGeom>
        </p:spPr>
      </p:pic>
      <p:pic>
        <p:nvPicPr>
          <p:cNvPr id="4" name="Picture 10">
            <a:extLst>
              <a:ext uri="{FF2B5EF4-FFF2-40B4-BE49-F238E27FC236}">
                <a16:creationId xmlns:a16="http://schemas.microsoft.com/office/drawing/2014/main" id="{82B248C7-F8A5-411E-861C-180FDC17E0BC}"/>
              </a:ext>
            </a:extLst>
          </p:cNvPr>
          <p:cNvPicPr>
            <a:picLocks noChangeAspect="1"/>
          </p:cNvPicPr>
          <p:nvPr/>
        </p:nvPicPr>
        <p:blipFill>
          <a:blip r:embed="rId7"/>
          <a:stretch>
            <a:fillRect/>
          </a:stretch>
        </p:blipFill>
        <p:spPr>
          <a:xfrm>
            <a:off x="166778" y="1381664"/>
            <a:ext cx="3030747" cy="3001992"/>
          </a:xfrm>
          <a:prstGeom prst="rect">
            <a:avLst/>
          </a:prstGeom>
        </p:spPr>
      </p:pic>
      <p:pic>
        <p:nvPicPr>
          <p:cNvPr id="11" name="Picture 11" descr="Text&#10;&#10;Description automatically generated">
            <a:extLst>
              <a:ext uri="{FF2B5EF4-FFF2-40B4-BE49-F238E27FC236}">
                <a16:creationId xmlns:a16="http://schemas.microsoft.com/office/drawing/2014/main" id="{AC94EC61-8B69-4E36-9CF2-54B61F193076}"/>
              </a:ext>
            </a:extLst>
          </p:cNvPr>
          <p:cNvPicPr>
            <a:picLocks noChangeAspect="1"/>
          </p:cNvPicPr>
          <p:nvPr/>
        </p:nvPicPr>
        <p:blipFill>
          <a:blip r:embed="rId8"/>
          <a:stretch>
            <a:fillRect/>
          </a:stretch>
        </p:blipFill>
        <p:spPr>
          <a:xfrm>
            <a:off x="3401684" y="3689894"/>
            <a:ext cx="3907765" cy="3000664"/>
          </a:xfrm>
          <a:prstGeom prst="rect">
            <a:avLst/>
          </a:prstGeom>
        </p:spPr>
      </p:pic>
    </p:spTree>
    <p:extLst>
      <p:ext uri="{BB962C8B-B14F-4D97-AF65-F5344CB8AC3E}">
        <p14:creationId xmlns:p14="http://schemas.microsoft.com/office/powerpoint/2010/main" val="218376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948746" y="214383"/>
            <a:ext cx="10515600" cy="656885"/>
          </a:xfrm>
        </p:spPr>
        <p:txBody>
          <a:bodyPr>
            <a:normAutofit fontScale="90000"/>
          </a:bodyPr>
          <a:lstStyle/>
          <a:p>
            <a:r>
              <a:rPr lang="en-US">
                <a:cs typeface="Calibri"/>
              </a:rPr>
              <a:t>BCPS Appreciates &amp; Celebrates!</a:t>
            </a:r>
          </a:p>
        </p:txBody>
      </p:sp>
      <p:pic>
        <p:nvPicPr>
          <p:cNvPr id="6" name="Picture 6">
            <a:extLst>
              <a:ext uri="{FF2B5EF4-FFF2-40B4-BE49-F238E27FC236}">
                <a16:creationId xmlns:a16="http://schemas.microsoft.com/office/drawing/2014/main" id="{70E432EC-35FA-4595-8168-86A0C50D271D}"/>
              </a:ext>
            </a:extLst>
          </p:cNvPr>
          <p:cNvPicPr>
            <a:picLocks noChangeAspect="1"/>
          </p:cNvPicPr>
          <p:nvPr/>
        </p:nvPicPr>
        <p:blipFill>
          <a:blip r:embed="rId3"/>
          <a:stretch>
            <a:fillRect/>
          </a:stretch>
        </p:blipFill>
        <p:spPr>
          <a:xfrm>
            <a:off x="6003472" y="4047411"/>
            <a:ext cx="5832020" cy="2613999"/>
          </a:xfrm>
          <a:prstGeom prst="rect">
            <a:avLst/>
          </a:prstGeom>
        </p:spPr>
      </p:pic>
      <p:pic>
        <p:nvPicPr>
          <p:cNvPr id="7" name="Picture 7">
            <a:extLst>
              <a:ext uri="{FF2B5EF4-FFF2-40B4-BE49-F238E27FC236}">
                <a16:creationId xmlns:a16="http://schemas.microsoft.com/office/drawing/2014/main" id="{09232725-8799-4790-8FBB-FF6E594508CD}"/>
              </a:ext>
            </a:extLst>
          </p:cNvPr>
          <p:cNvPicPr>
            <a:picLocks noChangeAspect="1"/>
          </p:cNvPicPr>
          <p:nvPr/>
        </p:nvPicPr>
        <p:blipFill>
          <a:blip r:embed="rId4"/>
          <a:stretch>
            <a:fillRect/>
          </a:stretch>
        </p:blipFill>
        <p:spPr>
          <a:xfrm>
            <a:off x="6003472" y="2727668"/>
            <a:ext cx="5832021" cy="1511521"/>
          </a:xfrm>
          <a:prstGeom prst="rect">
            <a:avLst/>
          </a:prstGeom>
        </p:spPr>
      </p:pic>
      <p:pic>
        <p:nvPicPr>
          <p:cNvPr id="8" name="Picture 8" descr="Text&#10;&#10;Description automatically generated">
            <a:extLst>
              <a:ext uri="{FF2B5EF4-FFF2-40B4-BE49-F238E27FC236}">
                <a16:creationId xmlns:a16="http://schemas.microsoft.com/office/drawing/2014/main" id="{352BEE03-3087-49FC-A829-70B8CA916DED}"/>
              </a:ext>
            </a:extLst>
          </p:cNvPr>
          <p:cNvPicPr>
            <a:picLocks noChangeAspect="1"/>
          </p:cNvPicPr>
          <p:nvPr/>
        </p:nvPicPr>
        <p:blipFill>
          <a:blip r:embed="rId5"/>
          <a:stretch>
            <a:fillRect/>
          </a:stretch>
        </p:blipFill>
        <p:spPr>
          <a:xfrm>
            <a:off x="6003471" y="1304998"/>
            <a:ext cx="5832021" cy="1431324"/>
          </a:xfrm>
          <a:prstGeom prst="rect">
            <a:avLst/>
          </a:prstGeom>
        </p:spPr>
      </p:pic>
      <p:pic>
        <p:nvPicPr>
          <p:cNvPr id="11" name="Picture 11" descr="A picture containing text, person, indoor, standing&#10;&#10;Description automatically generated">
            <a:extLst>
              <a:ext uri="{FF2B5EF4-FFF2-40B4-BE49-F238E27FC236}">
                <a16:creationId xmlns:a16="http://schemas.microsoft.com/office/drawing/2014/main" id="{62A18669-2CE5-4BA1-A338-3DF6659AED4D}"/>
              </a:ext>
            </a:extLst>
          </p:cNvPr>
          <p:cNvPicPr>
            <a:picLocks noChangeAspect="1"/>
          </p:cNvPicPr>
          <p:nvPr/>
        </p:nvPicPr>
        <p:blipFill>
          <a:blip r:embed="rId6"/>
          <a:stretch>
            <a:fillRect/>
          </a:stretch>
        </p:blipFill>
        <p:spPr>
          <a:xfrm>
            <a:off x="399151" y="1312114"/>
            <a:ext cx="2565999" cy="2594753"/>
          </a:xfrm>
          <a:prstGeom prst="rect">
            <a:avLst/>
          </a:prstGeom>
        </p:spPr>
      </p:pic>
      <p:pic>
        <p:nvPicPr>
          <p:cNvPr id="12" name="Picture 12" descr="A picture containing text, outdoor, bus, transport&#10;&#10;Description automatically generated">
            <a:extLst>
              <a:ext uri="{FF2B5EF4-FFF2-40B4-BE49-F238E27FC236}">
                <a16:creationId xmlns:a16="http://schemas.microsoft.com/office/drawing/2014/main" id="{C7FBFC4A-BAA1-49B7-A60F-7B140728E7DF}"/>
              </a:ext>
            </a:extLst>
          </p:cNvPr>
          <p:cNvPicPr>
            <a:picLocks noChangeAspect="1"/>
          </p:cNvPicPr>
          <p:nvPr/>
        </p:nvPicPr>
        <p:blipFill>
          <a:blip r:embed="rId7"/>
          <a:stretch>
            <a:fillRect/>
          </a:stretch>
        </p:blipFill>
        <p:spPr>
          <a:xfrm>
            <a:off x="3217114" y="4043813"/>
            <a:ext cx="2494112" cy="2580375"/>
          </a:xfrm>
          <a:prstGeom prst="rect">
            <a:avLst/>
          </a:prstGeom>
        </p:spPr>
      </p:pic>
      <p:pic>
        <p:nvPicPr>
          <p:cNvPr id="13" name="Picture 13" descr="A picture containing text, person, indoor, blue&#10;&#10;Description automatically generated">
            <a:extLst>
              <a:ext uri="{FF2B5EF4-FFF2-40B4-BE49-F238E27FC236}">
                <a16:creationId xmlns:a16="http://schemas.microsoft.com/office/drawing/2014/main" id="{49854BCA-8B28-4E59-8C21-8812E1F625CD}"/>
              </a:ext>
            </a:extLst>
          </p:cNvPr>
          <p:cNvPicPr>
            <a:picLocks noChangeAspect="1"/>
          </p:cNvPicPr>
          <p:nvPr/>
        </p:nvPicPr>
        <p:blipFill>
          <a:blip r:embed="rId8"/>
          <a:stretch>
            <a:fillRect/>
          </a:stretch>
        </p:blipFill>
        <p:spPr>
          <a:xfrm>
            <a:off x="3217115" y="1312114"/>
            <a:ext cx="2580376" cy="2594753"/>
          </a:xfrm>
          <a:prstGeom prst="rect">
            <a:avLst/>
          </a:prstGeom>
        </p:spPr>
      </p:pic>
      <p:pic>
        <p:nvPicPr>
          <p:cNvPr id="14" name="Picture 14">
            <a:extLst>
              <a:ext uri="{FF2B5EF4-FFF2-40B4-BE49-F238E27FC236}">
                <a16:creationId xmlns:a16="http://schemas.microsoft.com/office/drawing/2014/main" id="{259D14D7-F80D-462C-A57E-F5AAFC24E410}"/>
              </a:ext>
            </a:extLst>
          </p:cNvPr>
          <p:cNvPicPr>
            <a:picLocks noChangeAspect="1"/>
          </p:cNvPicPr>
          <p:nvPr/>
        </p:nvPicPr>
        <p:blipFill>
          <a:blip r:embed="rId9"/>
          <a:stretch>
            <a:fillRect/>
          </a:stretch>
        </p:blipFill>
        <p:spPr>
          <a:xfrm>
            <a:off x="327264" y="4043812"/>
            <a:ext cx="2637885" cy="2594753"/>
          </a:xfrm>
          <a:prstGeom prst="rect">
            <a:avLst/>
          </a:prstGeom>
        </p:spPr>
      </p:pic>
    </p:spTree>
    <p:extLst>
      <p:ext uri="{BB962C8B-B14F-4D97-AF65-F5344CB8AC3E}">
        <p14:creationId xmlns:p14="http://schemas.microsoft.com/office/powerpoint/2010/main" val="1261466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8DC7-1109-4A1C-9EBC-FBD7B8B51232}"/>
              </a:ext>
            </a:extLst>
          </p:cNvPr>
          <p:cNvSpPr>
            <a:spLocks noGrp="1"/>
          </p:cNvSpPr>
          <p:nvPr>
            <p:ph type="ctrTitle"/>
          </p:nvPr>
        </p:nvSpPr>
        <p:spPr>
          <a:xfrm>
            <a:off x="2640476" y="2167360"/>
            <a:ext cx="8764438" cy="1023435"/>
          </a:xfrm>
        </p:spPr>
        <p:txBody>
          <a:bodyPr/>
          <a:lstStyle/>
          <a:p>
            <a:r>
              <a:rPr lang="en-US" sz="6600" b="1">
                <a:ea typeface="+mj-lt"/>
                <a:cs typeface="+mj-lt"/>
              </a:rPr>
              <a:t>Aubrey P. Brown</a:t>
            </a:r>
            <a:r>
              <a:rPr lang="en-US" sz="6600">
                <a:ea typeface="+mj-lt"/>
                <a:cs typeface="+mj-lt"/>
              </a:rPr>
              <a:t>, </a:t>
            </a:r>
            <a:r>
              <a:rPr lang="en-US" sz="6600" b="1">
                <a:ea typeface="+mj-lt"/>
                <a:cs typeface="+mj-lt"/>
              </a:rPr>
              <a:t>Jr.</a:t>
            </a:r>
            <a:endParaRPr lang="en-US" sz="6600">
              <a:cs typeface="Calibri"/>
            </a:endParaRPr>
          </a:p>
        </p:txBody>
      </p:sp>
      <p:sp>
        <p:nvSpPr>
          <p:cNvPr id="3" name="Subtitle 2">
            <a:extLst>
              <a:ext uri="{FF2B5EF4-FFF2-40B4-BE49-F238E27FC236}">
                <a16:creationId xmlns:a16="http://schemas.microsoft.com/office/drawing/2014/main" id="{9FA022A4-B8E6-45F5-B503-0AC95AC88EDA}"/>
              </a:ext>
            </a:extLst>
          </p:cNvPr>
          <p:cNvSpPr>
            <a:spLocks noGrp="1"/>
          </p:cNvSpPr>
          <p:nvPr>
            <p:ph type="subTitle" idx="1"/>
          </p:nvPr>
        </p:nvSpPr>
        <p:spPr>
          <a:xfrm>
            <a:off x="2637682" y="3191536"/>
            <a:ext cx="5969529" cy="2759209"/>
          </a:xfrm>
        </p:spPr>
        <p:txBody>
          <a:bodyPr vert="horz" lIns="91440" tIns="45720" rIns="91440" bIns="45720" rtlCol="0" anchor="t">
            <a:normAutofit fontScale="85000" lnSpcReduction="20000"/>
          </a:bodyPr>
          <a:lstStyle/>
          <a:p>
            <a:r>
              <a:rPr lang="en-US" b="1">
                <a:ea typeface="+mn-lt"/>
                <a:cs typeface="+mn-lt"/>
              </a:rPr>
              <a:t>Principal</a:t>
            </a:r>
          </a:p>
          <a:p>
            <a:r>
              <a:rPr lang="en-US" b="1">
                <a:ea typeface="+mn-lt"/>
                <a:cs typeface="+mn-lt"/>
              </a:rPr>
              <a:t>Randallstown High School </a:t>
            </a:r>
          </a:p>
          <a:p>
            <a:r>
              <a:rPr lang="en-US" b="1">
                <a:ea typeface="+mn-lt"/>
                <a:cs typeface="+mn-lt"/>
              </a:rPr>
              <a:t>Baltimore County, Maryland</a:t>
            </a:r>
            <a:endParaRPr lang="en-US"/>
          </a:p>
          <a:p>
            <a:r>
              <a:rPr lang="en-US" b="1">
                <a:cs typeface="Calibri"/>
              </a:rPr>
              <a:t>Email: </a:t>
            </a:r>
            <a:r>
              <a:rPr lang="en-US" b="1">
                <a:cs typeface="Calibri"/>
                <a:hlinkClick r:id="rId2"/>
              </a:rPr>
              <a:t>abrown23@bcps.org</a:t>
            </a:r>
            <a:r>
              <a:rPr lang="en-US" b="1">
                <a:cs typeface="Calibri"/>
              </a:rPr>
              <a:t> </a:t>
            </a:r>
          </a:p>
          <a:p>
            <a:r>
              <a:rPr lang="en-US" b="1">
                <a:cs typeface="Calibri"/>
              </a:rPr>
              <a:t>Instagram &amp; Twitter: </a:t>
            </a:r>
          </a:p>
          <a:p>
            <a:r>
              <a:rPr lang="en-US" b="1">
                <a:cs typeface="Calibri"/>
              </a:rPr>
              <a:t>@cre8tiveduc8or</a:t>
            </a:r>
          </a:p>
        </p:txBody>
      </p:sp>
      <p:pic>
        <p:nvPicPr>
          <p:cNvPr id="4" name="Picture 4">
            <a:extLst>
              <a:ext uri="{FF2B5EF4-FFF2-40B4-BE49-F238E27FC236}">
                <a16:creationId xmlns:a16="http://schemas.microsoft.com/office/drawing/2014/main" id="{390DFFD8-284D-4084-8FAF-1B8C38F845A1}"/>
              </a:ext>
            </a:extLst>
          </p:cNvPr>
          <p:cNvPicPr>
            <a:picLocks noChangeAspect="1"/>
          </p:cNvPicPr>
          <p:nvPr/>
        </p:nvPicPr>
        <p:blipFill>
          <a:blip r:embed="rId3"/>
          <a:stretch>
            <a:fillRect/>
          </a:stretch>
        </p:blipFill>
        <p:spPr>
          <a:xfrm>
            <a:off x="177021" y="2174216"/>
            <a:ext cx="2190750" cy="2753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01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676400" y="122048"/>
            <a:ext cx="10515600" cy="656885"/>
          </a:xfrm>
        </p:spPr>
        <p:txBody>
          <a:bodyPr>
            <a:normAutofit fontScale="90000"/>
          </a:bodyPr>
          <a:lstStyle/>
          <a:p>
            <a:pPr algn="ctr"/>
            <a:r>
              <a:rPr lang="en-US"/>
              <a:t>“Find the good and praise it.”-Alex Haley</a:t>
            </a:r>
          </a:p>
        </p:txBody>
      </p:sp>
      <p:sp>
        <p:nvSpPr>
          <p:cNvPr id="3" name="Content Placeholder 2">
            <a:extLst>
              <a:ext uri="{FF2B5EF4-FFF2-40B4-BE49-F238E27FC236}">
                <a16:creationId xmlns:a16="http://schemas.microsoft.com/office/drawing/2014/main" id="{97F33939-2EF3-4BBC-A439-CD5F1B46E4FD}"/>
              </a:ext>
            </a:extLst>
          </p:cNvPr>
          <p:cNvSpPr>
            <a:spLocks noGrp="1"/>
          </p:cNvSpPr>
          <p:nvPr>
            <p:ph sz="quarter" idx="14"/>
          </p:nvPr>
        </p:nvSpPr>
        <p:spPr>
          <a:xfrm>
            <a:off x="999067" y="2238181"/>
            <a:ext cx="9821333" cy="4027152"/>
          </a:xfrm>
        </p:spPr>
        <p:txBody>
          <a:bodyPr vert="horz" lIns="91440" tIns="45720" rIns="91440" bIns="45720" rtlCol="0" anchor="t">
            <a:noAutofit/>
          </a:bodyPr>
          <a:lstStyle/>
          <a:p>
            <a:r>
              <a:rPr lang="en-US" sz="5400"/>
              <a:t> must be meaningful.</a:t>
            </a:r>
          </a:p>
          <a:p>
            <a:r>
              <a:rPr lang="en-US" sz="5400"/>
              <a:t> is meaningful if (and only if) it is aligned to purpose and mission.</a:t>
            </a:r>
            <a:endParaRPr lang="en-US" sz="5400">
              <a:cs typeface="Calibri"/>
            </a:endParaRPr>
          </a:p>
          <a:p>
            <a:r>
              <a:rPr lang="en-US" sz="5400"/>
              <a:t> should be planned and public.</a:t>
            </a:r>
            <a:endParaRPr lang="en-US" sz="5400">
              <a:cs typeface="Calibri"/>
            </a:endParaRPr>
          </a:p>
        </p:txBody>
      </p:sp>
      <p:sp>
        <p:nvSpPr>
          <p:cNvPr id="6" name="Subtitle 5">
            <a:extLst>
              <a:ext uri="{FF2B5EF4-FFF2-40B4-BE49-F238E27FC236}">
                <a16:creationId xmlns:a16="http://schemas.microsoft.com/office/drawing/2014/main" id="{7B795F66-A686-4680-BDE0-FBE1A7D5FC44}"/>
              </a:ext>
            </a:extLst>
          </p:cNvPr>
          <p:cNvSpPr>
            <a:spLocks noGrp="1"/>
          </p:cNvSpPr>
          <p:nvPr>
            <p:ph type="body" sz="quarter" idx="13"/>
          </p:nvPr>
        </p:nvSpPr>
        <p:spPr>
          <a:xfrm>
            <a:off x="116298" y="1369217"/>
            <a:ext cx="12066754" cy="863779"/>
          </a:xfrm>
        </p:spPr>
        <p:txBody>
          <a:bodyPr vert="horz" lIns="91440" tIns="45720" rIns="91440" bIns="45720" rtlCol="0" anchor="t">
            <a:noAutofit/>
          </a:bodyPr>
          <a:lstStyle/>
          <a:p>
            <a:pPr algn="l"/>
            <a:r>
              <a:rPr lang="en-US" sz="4400"/>
              <a:t>At RHS, we believe that gratitude and celebration...</a:t>
            </a:r>
          </a:p>
        </p:txBody>
      </p:sp>
    </p:spTree>
    <p:extLst>
      <p:ext uri="{BB962C8B-B14F-4D97-AF65-F5344CB8AC3E}">
        <p14:creationId xmlns:p14="http://schemas.microsoft.com/office/powerpoint/2010/main" val="1486480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676400" y="264224"/>
            <a:ext cx="10515600" cy="656885"/>
          </a:xfrm>
        </p:spPr>
        <p:txBody>
          <a:bodyPr>
            <a:normAutofit/>
          </a:bodyPr>
          <a:lstStyle/>
          <a:p>
            <a:pPr algn="ctr"/>
            <a:r>
              <a:rPr lang="en-US" sz="3600" b="1" dirty="0"/>
              <a:t>Align Joy and Gratitude to Mission and Purpose.</a:t>
            </a:r>
            <a:endParaRPr lang="en-US" sz="3600" b="1" dirty="0">
              <a:cs typeface="Calibri"/>
            </a:endParaRPr>
          </a:p>
        </p:txBody>
      </p:sp>
      <p:sp>
        <p:nvSpPr>
          <p:cNvPr id="3" name="Content Placeholder 2">
            <a:extLst>
              <a:ext uri="{FF2B5EF4-FFF2-40B4-BE49-F238E27FC236}">
                <a16:creationId xmlns:a16="http://schemas.microsoft.com/office/drawing/2014/main" id="{97F33939-2EF3-4BBC-A439-CD5F1B46E4FD}"/>
              </a:ext>
            </a:extLst>
          </p:cNvPr>
          <p:cNvSpPr>
            <a:spLocks noGrp="1"/>
          </p:cNvSpPr>
          <p:nvPr>
            <p:ph sz="quarter" idx="14"/>
          </p:nvPr>
        </p:nvSpPr>
        <p:spPr>
          <a:xfrm>
            <a:off x="389467" y="2827867"/>
            <a:ext cx="6519333" cy="3437466"/>
          </a:xfrm>
        </p:spPr>
        <p:txBody>
          <a:bodyPr>
            <a:noAutofit/>
          </a:bodyPr>
          <a:lstStyle/>
          <a:p>
            <a:r>
              <a:rPr lang="en-US" sz="3200"/>
              <a:t>Calendar time and use protocols to engage teachers in sense and connection making</a:t>
            </a:r>
          </a:p>
          <a:p>
            <a:r>
              <a:rPr lang="en-US" sz="3200"/>
              <a:t>Make the thinking, discussion and writing work around the mission and vision visible– use it!</a:t>
            </a:r>
          </a:p>
        </p:txBody>
      </p:sp>
      <p:sp>
        <p:nvSpPr>
          <p:cNvPr id="6" name="Subtitle 5">
            <a:extLst>
              <a:ext uri="{FF2B5EF4-FFF2-40B4-BE49-F238E27FC236}">
                <a16:creationId xmlns:a16="http://schemas.microsoft.com/office/drawing/2014/main" id="{7B795F66-A686-4680-BDE0-FBE1A7D5FC44}"/>
              </a:ext>
            </a:extLst>
          </p:cNvPr>
          <p:cNvSpPr>
            <a:spLocks noGrp="1"/>
          </p:cNvSpPr>
          <p:nvPr>
            <p:ph type="body" sz="quarter" idx="13"/>
          </p:nvPr>
        </p:nvSpPr>
        <p:spPr>
          <a:xfrm>
            <a:off x="389467" y="1369217"/>
            <a:ext cx="11362265" cy="835025"/>
          </a:xfrm>
        </p:spPr>
        <p:txBody>
          <a:bodyPr>
            <a:noAutofit/>
          </a:bodyPr>
          <a:lstStyle/>
          <a:p>
            <a:pPr algn="l"/>
            <a:r>
              <a:rPr lang="en-US" sz="4400"/>
              <a:t>Respect teachers, leaders and staff input into the mission and vision.</a:t>
            </a:r>
          </a:p>
        </p:txBody>
      </p:sp>
      <p:pic>
        <p:nvPicPr>
          <p:cNvPr id="5" name="Picture 4">
            <a:extLst>
              <a:ext uri="{FF2B5EF4-FFF2-40B4-BE49-F238E27FC236}">
                <a16:creationId xmlns:a16="http://schemas.microsoft.com/office/drawing/2014/main" id="{0B99121B-E9C6-44E1-AC45-A1D964AFEFC8}"/>
              </a:ext>
            </a:extLst>
          </p:cNvPr>
          <p:cNvPicPr>
            <a:picLocks noChangeAspect="1"/>
          </p:cNvPicPr>
          <p:nvPr/>
        </p:nvPicPr>
        <p:blipFill>
          <a:blip r:embed="rId3"/>
          <a:stretch>
            <a:fillRect/>
          </a:stretch>
        </p:blipFill>
        <p:spPr>
          <a:xfrm>
            <a:off x="6541567" y="2024953"/>
            <a:ext cx="3327400" cy="2521647"/>
          </a:xfrm>
          <a:prstGeom prst="rect">
            <a:avLst/>
          </a:prstGeom>
        </p:spPr>
      </p:pic>
      <p:pic>
        <p:nvPicPr>
          <p:cNvPr id="8" name="Picture 7" descr="Two men standing in front of a wall with text&#10;&#10;Description automatically generated with low confidence">
            <a:extLst>
              <a:ext uri="{FF2B5EF4-FFF2-40B4-BE49-F238E27FC236}">
                <a16:creationId xmlns:a16="http://schemas.microsoft.com/office/drawing/2014/main" id="{0B98B954-1606-4EB5-912F-E8C6A5DBAE87}"/>
              </a:ext>
            </a:extLst>
          </p:cNvPr>
          <p:cNvPicPr>
            <a:picLocks noChangeAspect="1"/>
          </p:cNvPicPr>
          <p:nvPr/>
        </p:nvPicPr>
        <p:blipFill rotWithShape="1">
          <a:blip r:embed="rId4">
            <a:extLst>
              <a:ext uri="{28A0092B-C50C-407E-A947-70E740481C1C}">
                <a14:useLocalDpi xmlns:a14="http://schemas.microsoft.com/office/drawing/2010/main" val="0"/>
              </a:ext>
            </a:extLst>
          </a:blip>
          <a:srcRect r="3749" b="24065"/>
          <a:stretch/>
        </p:blipFill>
        <p:spPr>
          <a:xfrm>
            <a:off x="9958039" y="2024953"/>
            <a:ext cx="2134426" cy="2521647"/>
          </a:xfrm>
          <a:prstGeom prst="rect">
            <a:avLst/>
          </a:prstGeom>
        </p:spPr>
      </p:pic>
      <p:pic>
        <p:nvPicPr>
          <p:cNvPr id="11" name="Picture 10" descr="A person writing on a piece of paper&#10;&#10;Description automatically generated with medium confidence">
            <a:extLst>
              <a:ext uri="{FF2B5EF4-FFF2-40B4-BE49-F238E27FC236}">
                <a16:creationId xmlns:a16="http://schemas.microsoft.com/office/drawing/2014/main" id="{8E247026-C631-41B7-ACDB-355428400B98}"/>
              </a:ext>
            </a:extLst>
          </p:cNvPr>
          <p:cNvPicPr>
            <a:picLocks noChangeAspect="1"/>
          </p:cNvPicPr>
          <p:nvPr/>
        </p:nvPicPr>
        <p:blipFill rotWithShape="1">
          <a:blip r:embed="rId5">
            <a:extLst>
              <a:ext uri="{28A0092B-C50C-407E-A947-70E740481C1C}">
                <a14:useLocalDpi xmlns:a14="http://schemas.microsoft.com/office/drawing/2010/main" val="0"/>
              </a:ext>
            </a:extLst>
          </a:blip>
          <a:srcRect l="-1" t="3853" r="979" b="26179"/>
          <a:stretch/>
        </p:blipFill>
        <p:spPr>
          <a:xfrm>
            <a:off x="7375327" y="4653759"/>
            <a:ext cx="3039914" cy="2177945"/>
          </a:xfrm>
          <a:prstGeom prst="rect">
            <a:avLst/>
          </a:prstGeom>
        </p:spPr>
      </p:pic>
    </p:spTree>
    <p:extLst>
      <p:ext uri="{BB962C8B-B14F-4D97-AF65-F5344CB8AC3E}">
        <p14:creationId xmlns:p14="http://schemas.microsoft.com/office/powerpoint/2010/main" val="1589223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862666" y="88707"/>
            <a:ext cx="10106168" cy="754962"/>
          </a:xfrm>
        </p:spPr>
        <p:txBody>
          <a:bodyPr>
            <a:noAutofit/>
          </a:bodyPr>
          <a:lstStyle/>
          <a:p>
            <a:r>
              <a:rPr lang="en-US" sz="3400" b="1"/>
              <a:t>Create Symbols and Routines for Gratitude and Celebration</a:t>
            </a:r>
            <a:endParaRPr lang="en-US"/>
          </a:p>
        </p:txBody>
      </p:sp>
      <p:sp>
        <p:nvSpPr>
          <p:cNvPr id="6" name="Subtitle 5">
            <a:extLst>
              <a:ext uri="{FF2B5EF4-FFF2-40B4-BE49-F238E27FC236}">
                <a16:creationId xmlns:a16="http://schemas.microsoft.com/office/drawing/2014/main" id="{7B795F66-A686-4680-BDE0-FBE1A7D5FC44}"/>
              </a:ext>
            </a:extLst>
          </p:cNvPr>
          <p:cNvSpPr>
            <a:spLocks noGrp="1"/>
          </p:cNvSpPr>
          <p:nvPr>
            <p:ph type="body" sz="quarter" idx="13"/>
          </p:nvPr>
        </p:nvSpPr>
        <p:spPr>
          <a:xfrm>
            <a:off x="389467" y="1369217"/>
            <a:ext cx="11678355" cy="835025"/>
          </a:xfrm>
        </p:spPr>
        <p:txBody>
          <a:bodyPr>
            <a:noAutofit/>
          </a:bodyPr>
          <a:lstStyle/>
          <a:p>
            <a:pPr algn="l"/>
            <a:r>
              <a:rPr lang="en-US" sz="4000"/>
              <a:t>Let teachers know you see the work that matters most.</a:t>
            </a:r>
          </a:p>
        </p:txBody>
      </p:sp>
      <p:pic>
        <p:nvPicPr>
          <p:cNvPr id="8" name="Content Placeholder 7" descr="Text&#10;&#10;Description automatically generated">
            <a:extLst>
              <a:ext uri="{FF2B5EF4-FFF2-40B4-BE49-F238E27FC236}">
                <a16:creationId xmlns:a16="http://schemas.microsoft.com/office/drawing/2014/main" id="{F40979DD-6F4A-44DE-9F30-BD849A76B9E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16938" y="2016021"/>
            <a:ext cx="3420533" cy="2370666"/>
          </a:xfrm>
        </p:spPr>
      </p:pic>
      <p:pic>
        <p:nvPicPr>
          <p:cNvPr id="12" name="Picture 11">
            <a:extLst>
              <a:ext uri="{FF2B5EF4-FFF2-40B4-BE49-F238E27FC236}">
                <a16:creationId xmlns:a16="http://schemas.microsoft.com/office/drawing/2014/main" id="{5699F693-30A4-4CD3-BBA5-4023EB301143}"/>
              </a:ext>
            </a:extLst>
          </p:cNvPr>
          <p:cNvPicPr>
            <a:picLocks noChangeAspect="1"/>
          </p:cNvPicPr>
          <p:nvPr/>
        </p:nvPicPr>
        <p:blipFill>
          <a:blip r:embed="rId4"/>
          <a:stretch>
            <a:fillRect/>
          </a:stretch>
        </p:blipFill>
        <p:spPr>
          <a:xfrm>
            <a:off x="4156103" y="4545202"/>
            <a:ext cx="3876459" cy="2126252"/>
          </a:xfrm>
          <a:prstGeom prst="rect">
            <a:avLst/>
          </a:prstGeom>
        </p:spPr>
      </p:pic>
      <p:pic>
        <p:nvPicPr>
          <p:cNvPr id="14" name="Picture 13">
            <a:extLst>
              <a:ext uri="{FF2B5EF4-FFF2-40B4-BE49-F238E27FC236}">
                <a16:creationId xmlns:a16="http://schemas.microsoft.com/office/drawing/2014/main" id="{70E603DE-9915-4D56-BC30-888F7D9B4880}"/>
              </a:ext>
            </a:extLst>
          </p:cNvPr>
          <p:cNvPicPr>
            <a:picLocks noChangeAspect="1"/>
          </p:cNvPicPr>
          <p:nvPr/>
        </p:nvPicPr>
        <p:blipFill>
          <a:blip r:embed="rId5"/>
          <a:stretch>
            <a:fillRect/>
          </a:stretch>
        </p:blipFill>
        <p:spPr>
          <a:xfrm>
            <a:off x="8327531" y="1866353"/>
            <a:ext cx="3579632" cy="2678849"/>
          </a:xfrm>
          <a:prstGeom prst="rect">
            <a:avLst/>
          </a:prstGeom>
        </p:spPr>
      </p:pic>
      <p:pic>
        <p:nvPicPr>
          <p:cNvPr id="16" name="Picture 15">
            <a:extLst>
              <a:ext uri="{FF2B5EF4-FFF2-40B4-BE49-F238E27FC236}">
                <a16:creationId xmlns:a16="http://schemas.microsoft.com/office/drawing/2014/main" id="{2741C6C2-7C00-43E2-8A74-19D7BEE0D4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6102" y="2016021"/>
            <a:ext cx="3876459" cy="2370666"/>
          </a:xfrm>
          <a:prstGeom prst="rect">
            <a:avLst/>
          </a:prstGeom>
        </p:spPr>
      </p:pic>
      <p:pic>
        <p:nvPicPr>
          <p:cNvPr id="19" name="Picture 18" descr="A picture containing text, indoor, library, room&#10;&#10;Description automatically generated">
            <a:extLst>
              <a:ext uri="{FF2B5EF4-FFF2-40B4-BE49-F238E27FC236}">
                <a16:creationId xmlns:a16="http://schemas.microsoft.com/office/drawing/2014/main" id="{2DF1B489-254B-439F-A466-107803A4BB28}"/>
              </a:ext>
            </a:extLst>
          </p:cNvPr>
          <p:cNvPicPr>
            <a:picLocks noChangeAspect="1"/>
          </p:cNvPicPr>
          <p:nvPr/>
        </p:nvPicPr>
        <p:blipFill rotWithShape="1">
          <a:blip r:embed="rId7">
            <a:extLst>
              <a:ext uri="{28A0092B-C50C-407E-A947-70E740481C1C}">
                <a14:useLocalDpi xmlns:a14="http://schemas.microsoft.com/office/drawing/2010/main" val="0"/>
              </a:ext>
            </a:extLst>
          </a:blip>
          <a:srcRect t="8065" r="3363" b="38456"/>
          <a:stretch/>
        </p:blipFill>
        <p:spPr>
          <a:xfrm>
            <a:off x="8455058" y="4625440"/>
            <a:ext cx="3324578" cy="2028835"/>
          </a:xfrm>
          <a:prstGeom prst="rect">
            <a:avLst/>
          </a:prstGeom>
        </p:spPr>
      </p:pic>
      <p:pic>
        <p:nvPicPr>
          <p:cNvPr id="5" name="Picture 6" descr="Diagram, text&#10;&#10;Description automatically generated">
            <a:extLst>
              <a:ext uri="{FF2B5EF4-FFF2-40B4-BE49-F238E27FC236}">
                <a16:creationId xmlns:a16="http://schemas.microsoft.com/office/drawing/2014/main" id="{776A8CBA-CCAE-464B-B47F-6996120B057E}"/>
              </a:ext>
            </a:extLst>
          </p:cNvPr>
          <p:cNvPicPr>
            <a:picLocks noChangeAspect="1"/>
          </p:cNvPicPr>
          <p:nvPr/>
        </p:nvPicPr>
        <p:blipFill>
          <a:blip r:embed="rId8"/>
          <a:stretch>
            <a:fillRect/>
          </a:stretch>
        </p:blipFill>
        <p:spPr>
          <a:xfrm>
            <a:off x="209910" y="4526532"/>
            <a:ext cx="3548331" cy="2132520"/>
          </a:xfrm>
          <a:prstGeom prst="rect">
            <a:avLst/>
          </a:prstGeom>
        </p:spPr>
      </p:pic>
    </p:spTree>
    <p:extLst>
      <p:ext uri="{BB962C8B-B14F-4D97-AF65-F5344CB8AC3E}">
        <p14:creationId xmlns:p14="http://schemas.microsoft.com/office/powerpoint/2010/main" val="1015056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862666" y="88707"/>
            <a:ext cx="10515600" cy="656885"/>
          </a:xfrm>
        </p:spPr>
        <p:txBody>
          <a:bodyPr>
            <a:noAutofit/>
          </a:bodyPr>
          <a:lstStyle/>
          <a:p>
            <a:pPr algn="l"/>
            <a:r>
              <a:rPr lang="en-US" sz="3400" b="1"/>
              <a:t>Calendar Joy and Celebration.</a:t>
            </a:r>
          </a:p>
        </p:txBody>
      </p:sp>
      <p:sp>
        <p:nvSpPr>
          <p:cNvPr id="6" name="Subtitle 5">
            <a:extLst>
              <a:ext uri="{FF2B5EF4-FFF2-40B4-BE49-F238E27FC236}">
                <a16:creationId xmlns:a16="http://schemas.microsoft.com/office/drawing/2014/main" id="{7B795F66-A686-4680-BDE0-FBE1A7D5FC44}"/>
              </a:ext>
            </a:extLst>
          </p:cNvPr>
          <p:cNvSpPr>
            <a:spLocks noGrp="1"/>
          </p:cNvSpPr>
          <p:nvPr>
            <p:ph type="body" sz="quarter" idx="13"/>
          </p:nvPr>
        </p:nvSpPr>
        <p:spPr>
          <a:xfrm>
            <a:off x="389467" y="1369217"/>
            <a:ext cx="11362265" cy="835025"/>
          </a:xfrm>
        </p:spPr>
        <p:txBody>
          <a:bodyPr vert="horz" lIns="91440" tIns="45720" rIns="91440" bIns="45720" rtlCol="0" anchor="t">
            <a:noAutofit/>
          </a:bodyPr>
          <a:lstStyle/>
          <a:p>
            <a:r>
              <a:rPr lang="en-US" sz="4400"/>
              <a:t>Don’t wait to be moved. Plan it.</a:t>
            </a:r>
            <a:endParaRPr lang="en-US"/>
          </a:p>
        </p:txBody>
      </p:sp>
      <p:pic>
        <p:nvPicPr>
          <p:cNvPr id="7" name="Picture 6">
            <a:extLst>
              <a:ext uri="{FF2B5EF4-FFF2-40B4-BE49-F238E27FC236}">
                <a16:creationId xmlns:a16="http://schemas.microsoft.com/office/drawing/2014/main" id="{4AC992F6-94E5-4356-A198-FC2C7A84C55D}"/>
              </a:ext>
            </a:extLst>
          </p:cNvPr>
          <p:cNvPicPr>
            <a:picLocks noChangeAspect="1"/>
          </p:cNvPicPr>
          <p:nvPr/>
        </p:nvPicPr>
        <p:blipFill>
          <a:blip r:embed="rId3"/>
          <a:stretch>
            <a:fillRect/>
          </a:stretch>
        </p:blipFill>
        <p:spPr>
          <a:xfrm>
            <a:off x="598313" y="2204242"/>
            <a:ext cx="3341509" cy="2219337"/>
          </a:xfrm>
          <a:prstGeom prst="rect">
            <a:avLst/>
          </a:prstGeom>
        </p:spPr>
      </p:pic>
      <p:pic>
        <p:nvPicPr>
          <p:cNvPr id="15" name="Content Placeholder 14" descr="A group of people posing for a photo&#10;&#10;Description automatically generated">
            <a:extLst>
              <a:ext uri="{FF2B5EF4-FFF2-40B4-BE49-F238E27FC236}">
                <a16:creationId xmlns:a16="http://schemas.microsoft.com/office/drawing/2014/main" id="{DAB8B7BA-9864-4EF5-BEA0-AD97E46B7BAD}"/>
              </a:ext>
            </a:extLst>
          </p:cNvPr>
          <p:cNvPicPr>
            <a:picLocks noGrp="1" noChangeAspect="1"/>
          </p:cNvPicPr>
          <p:nvPr>
            <p:ph sz="quarter" idx="14"/>
          </p:nvPr>
        </p:nvPicPr>
        <p:blipFill rotWithShape="1">
          <a:blip r:embed="rId4">
            <a:extLst>
              <a:ext uri="{28A0092B-C50C-407E-A947-70E740481C1C}">
                <a14:useLocalDpi xmlns:a14="http://schemas.microsoft.com/office/drawing/2010/main" val="0"/>
              </a:ext>
            </a:extLst>
          </a:blip>
          <a:srcRect l="6653" r="10346" b="20768"/>
          <a:stretch/>
        </p:blipFill>
        <p:spPr>
          <a:xfrm>
            <a:off x="4049887" y="2141321"/>
            <a:ext cx="3826936" cy="2345180"/>
          </a:xfrm>
        </p:spPr>
      </p:pic>
      <p:pic>
        <p:nvPicPr>
          <p:cNvPr id="17" name="Picture 16" descr="A picture containing text, table, indoor, flower&#10;&#10;Description automatically generated">
            <a:extLst>
              <a:ext uri="{FF2B5EF4-FFF2-40B4-BE49-F238E27FC236}">
                <a16:creationId xmlns:a16="http://schemas.microsoft.com/office/drawing/2014/main" id="{7E745455-E191-4E14-A2E3-83CE2749B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312" y="4549956"/>
            <a:ext cx="3341509" cy="2219337"/>
          </a:xfrm>
          <a:prstGeom prst="rect">
            <a:avLst/>
          </a:prstGeom>
        </p:spPr>
      </p:pic>
      <p:pic>
        <p:nvPicPr>
          <p:cNvPr id="21" name="Picture 20">
            <a:extLst>
              <a:ext uri="{FF2B5EF4-FFF2-40B4-BE49-F238E27FC236}">
                <a16:creationId xmlns:a16="http://schemas.microsoft.com/office/drawing/2014/main" id="{DD909276-4437-4306-87E2-859DBE52846D}"/>
              </a:ext>
            </a:extLst>
          </p:cNvPr>
          <p:cNvPicPr>
            <a:picLocks noChangeAspect="1"/>
          </p:cNvPicPr>
          <p:nvPr/>
        </p:nvPicPr>
        <p:blipFill>
          <a:blip r:embed="rId6"/>
          <a:stretch>
            <a:fillRect/>
          </a:stretch>
        </p:blipFill>
        <p:spPr>
          <a:xfrm>
            <a:off x="7986888" y="2141321"/>
            <a:ext cx="4123799" cy="2408635"/>
          </a:xfrm>
          <a:prstGeom prst="rect">
            <a:avLst/>
          </a:prstGeom>
        </p:spPr>
      </p:pic>
      <p:pic>
        <p:nvPicPr>
          <p:cNvPr id="23" name="Picture 22" descr="A picture containing text, indoor&#10;&#10;Description automatically generated">
            <a:extLst>
              <a:ext uri="{FF2B5EF4-FFF2-40B4-BE49-F238E27FC236}">
                <a16:creationId xmlns:a16="http://schemas.microsoft.com/office/drawing/2014/main" id="{71D88151-B907-419E-A5AD-35DA5C073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9886" y="4653758"/>
            <a:ext cx="4010384" cy="2204241"/>
          </a:xfrm>
          <a:prstGeom prst="rect">
            <a:avLst/>
          </a:prstGeom>
        </p:spPr>
      </p:pic>
      <p:pic>
        <p:nvPicPr>
          <p:cNvPr id="25" name="Picture 24" descr="A picture containing text, person, preparing, table&#10;&#10;Description automatically generated">
            <a:extLst>
              <a:ext uri="{FF2B5EF4-FFF2-40B4-BE49-F238E27FC236}">
                <a16:creationId xmlns:a16="http://schemas.microsoft.com/office/drawing/2014/main" id="{963A516D-CAFD-402A-B5A8-27320B4600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1615" y="4653758"/>
            <a:ext cx="3929071" cy="2160549"/>
          </a:xfrm>
          <a:prstGeom prst="rect">
            <a:avLst/>
          </a:prstGeom>
        </p:spPr>
      </p:pic>
    </p:spTree>
    <p:extLst>
      <p:ext uri="{BB962C8B-B14F-4D97-AF65-F5344CB8AC3E}">
        <p14:creationId xmlns:p14="http://schemas.microsoft.com/office/powerpoint/2010/main" val="2726726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FBE1C4-D215-4E44-ABC8-DAD5012F378A}"/>
              </a:ext>
            </a:extLst>
          </p:cNvPr>
          <p:cNvSpPr/>
          <p:nvPr/>
        </p:nvSpPr>
        <p:spPr>
          <a:xfrm>
            <a:off x="0" y="697418"/>
            <a:ext cx="12192000" cy="573159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 Same Side Corner Rectangle 10">
            <a:extLst>
              <a:ext uri="{FF2B5EF4-FFF2-40B4-BE49-F238E27FC236}">
                <a16:creationId xmlns:a16="http://schemas.microsoft.com/office/drawing/2014/main" id="{B7152457-A7A5-F144-9137-E76107D5686E}"/>
              </a:ext>
            </a:extLst>
          </p:cNvPr>
          <p:cNvSpPr/>
          <p:nvPr/>
        </p:nvSpPr>
        <p:spPr bwMode="gray">
          <a:xfrm rot="5400000">
            <a:off x="-1044928" y="1742344"/>
            <a:ext cx="5722838" cy="3632985"/>
          </a:xfrm>
          <a:prstGeom prst="round2SameRect">
            <a:avLst>
              <a:gd name="adj1" fmla="val 0"/>
              <a:gd name="adj2" fmla="val 0"/>
            </a:avLst>
          </a:prstGeom>
          <a:solidFill>
            <a:srgbClr val="0065CC">
              <a:alpha val="73000"/>
            </a:srgbClr>
          </a:solidFill>
          <a:ln w="9525">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Round Same Side Corner Rectangle 11">
            <a:extLst>
              <a:ext uri="{FF2B5EF4-FFF2-40B4-BE49-F238E27FC236}">
                <a16:creationId xmlns:a16="http://schemas.microsoft.com/office/drawing/2014/main" id="{94B005DD-EF5A-824D-94CA-DFB9A2D00E32}"/>
              </a:ext>
            </a:extLst>
          </p:cNvPr>
          <p:cNvSpPr/>
          <p:nvPr/>
        </p:nvSpPr>
        <p:spPr bwMode="gray">
          <a:xfrm rot="5400000">
            <a:off x="5747291" y="-5747291"/>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sp>
        <p:nvSpPr>
          <p:cNvPr id="13" name="Subtitle 5">
            <a:extLst>
              <a:ext uri="{FF2B5EF4-FFF2-40B4-BE49-F238E27FC236}">
                <a16:creationId xmlns:a16="http://schemas.microsoft.com/office/drawing/2014/main" id="{898934CB-3EB6-0643-96F9-5E4594E87C08}"/>
              </a:ext>
            </a:extLst>
          </p:cNvPr>
          <p:cNvSpPr txBox="1">
            <a:spLocks/>
          </p:cNvSpPr>
          <p:nvPr/>
        </p:nvSpPr>
        <p:spPr>
          <a:xfrm>
            <a:off x="169333" y="19458"/>
            <a:ext cx="11771270" cy="716873"/>
          </a:xfrm>
          <a:prstGeom prst="rect">
            <a:avLst/>
          </a:prstGeom>
        </p:spPr>
        <p:txBody>
          <a:bodyPr lIns="93256" tIns="46628" rIns="93256" bIns="46628">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Thank you for joining us</a:t>
            </a:r>
          </a:p>
        </p:txBody>
      </p:sp>
      <p:graphicFrame>
        <p:nvGraphicFramePr>
          <p:cNvPr id="14" name="Table 13">
            <a:extLst>
              <a:ext uri="{FF2B5EF4-FFF2-40B4-BE49-F238E27FC236}">
                <a16:creationId xmlns:a16="http://schemas.microsoft.com/office/drawing/2014/main" id="{83AD58A9-FCF1-244F-A445-2AD222B24AF7}"/>
              </a:ext>
            </a:extLst>
          </p:cNvPr>
          <p:cNvGraphicFramePr>
            <a:graphicFrameLocks noGrp="1"/>
          </p:cNvGraphicFramePr>
          <p:nvPr>
            <p:extLst>
              <p:ext uri="{D42A27DB-BD31-4B8C-83A1-F6EECF244321}">
                <p14:modId xmlns:p14="http://schemas.microsoft.com/office/powerpoint/2010/main" val="565987019"/>
              </p:ext>
            </p:extLst>
          </p:nvPr>
        </p:nvGraphicFramePr>
        <p:xfrm>
          <a:off x="3632985" y="980515"/>
          <a:ext cx="8559016" cy="3557843"/>
        </p:xfrm>
        <a:graphic>
          <a:graphicData uri="http://schemas.openxmlformats.org/drawingml/2006/table">
            <a:tbl>
              <a:tblPr>
                <a:tableStyleId>{5C22544A-7EE6-4342-B048-85BDC9FD1C3A}</a:tableStyleId>
              </a:tblPr>
              <a:tblGrid>
                <a:gridCol w="8559016">
                  <a:extLst>
                    <a:ext uri="{9D8B030D-6E8A-4147-A177-3AD203B41FA5}">
                      <a16:colId xmlns:a16="http://schemas.microsoft.com/office/drawing/2014/main" val="1885030763"/>
                    </a:ext>
                  </a:extLst>
                </a:gridCol>
              </a:tblGrid>
              <a:tr h="851339">
                <a:tc>
                  <a:txBody>
                    <a:bodyPr/>
                    <a:lstStyle/>
                    <a:p>
                      <a:pPr marL="0" marR="0" lvl="0" indent="0" algn="l" defTabSz="914400" rtl="0" eaLnBrk="1" fontAlgn="auto" latinLnBrk="0" hangingPunct="1">
                        <a:lnSpc>
                          <a:spcPct val="100000"/>
                        </a:lnSpc>
                        <a:spcBef>
                          <a:spcPts val="0"/>
                        </a:spcBef>
                        <a:spcAft>
                          <a:spcPts val="0"/>
                        </a:spcAft>
                        <a:buClr>
                          <a:schemeClr val="bg1"/>
                        </a:buClr>
                        <a:buSzPct val="110000"/>
                        <a:buFont typeface="Arial" panose="020B0604020202020204" pitchFamily="34" charset="0"/>
                        <a:buNone/>
                        <a:tabLst/>
                        <a:defRP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Please introduce yourselves in the chat box</a:t>
                      </a:r>
                    </a:p>
                  </a:txBody>
                  <a:tcPr marL="2743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404230730"/>
                  </a:ext>
                </a:extLst>
              </a:tr>
              <a:tr h="902168">
                <a:tc>
                  <a:txBody>
                    <a:bodyPr/>
                    <a:lstStyle/>
                    <a:p>
                      <a:pPr marL="457200" marR="0" lvl="0" indent="-457200" algn="l" defTabSz="914400" rtl="0" eaLnBrk="1" fontAlgn="auto" latinLnBrk="0" hangingPunct="1">
                        <a:lnSpc>
                          <a:spcPct val="100000"/>
                        </a:lnSpc>
                        <a:spcBef>
                          <a:spcPts val="0"/>
                        </a:spcBef>
                        <a:spcAft>
                          <a:spcPts val="0"/>
                        </a:spcAft>
                        <a:buClr>
                          <a:schemeClr val="bg1"/>
                        </a:buClr>
                        <a:buSzPct val="110000"/>
                        <a:buFont typeface="Arial" panose="020B0604020202020204" pitchFamily="34" charset="0"/>
                        <a:buChar char="•"/>
                        <a:tabLst/>
                        <a:defRPr/>
                      </a:pP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Your name</a:t>
                      </a:r>
                    </a:p>
                  </a:txBody>
                  <a:tcPr marL="9144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4077841540"/>
                  </a:ext>
                </a:extLst>
              </a:tr>
              <a:tr h="902168">
                <a:tc>
                  <a:txBody>
                    <a:bodyPr/>
                    <a:lstStyle/>
                    <a:p>
                      <a:pPr marL="457200" marR="0" lvl="0" indent="-457200" algn="l" defTabSz="914400" rtl="0" eaLnBrk="1" fontAlgn="auto" latinLnBrk="0" hangingPunct="1">
                        <a:lnSpc>
                          <a:spcPct val="100000"/>
                        </a:lnSpc>
                        <a:spcBef>
                          <a:spcPts val="0"/>
                        </a:spcBef>
                        <a:spcAft>
                          <a:spcPts val="0"/>
                        </a:spcAft>
                        <a:buClr>
                          <a:schemeClr val="bg1"/>
                        </a:buClr>
                        <a:buSzPct val="110000"/>
                        <a:buFont typeface="Arial" panose="020B0604020202020204" pitchFamily="34" charset="0"/>
                        <a:buChar char="•"/>
                        <a:tabLst/>
                        <a:defRPr/>
                      </a:pPr>
                      <a:r>
                        <a:rPr lang="en-US" sz="3200" dirty="0">
                          <a:solidFill>
                            <a:schemeClr val="bg1"/>
                          </a:solidFill>
                          <a:latin typeface="Arial" panose="020B0604020202020204" pitchFamily="34" charset="0"/>
                          <a:cs typeface="Arial" panose="020B0604020202020204" pitchFamily="34" charset="0"/>
                        </a:rPr>
                        <a:t>Your location</a:t>
                      </a:r>
                    </a:p>
                  </a:txBody>
                  <a:tcPr marL="9144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F4CA0"/>
                    </a:solidFill>
                  </a:tcPr>
                </a:tc>
                <a:extLst>
                  <a:ext uri="{0D108BD9-81ED-4DB2-BD59-A6C34878D82A}">
                    <a16:rowId xmlns:a16="http://schemas.microsoft.com/office/drawing/2014/main" val="1704985850"/>
                  </a:ext>
                </a:extLst>
              </a:tr>
              <a:tr h="902168">
                <a:tc>
                  <a:txBody>
                    <a:bodyPr/>
                    <a:lstStyle/>
                    <a:p>
                      <a:pPr marL="457200" marR="0" lvl="0" indent="-457200" algn="l" defTabSz="914400" rtl="0" eaLnBrk="1" fontAlgn="auto" latinLnBrk="0" hangingPunct="1">
                        <a:lnSpc>
                          <a:spcPct val="100000"/>
                        </a:lnSpc>
                        <a:spcBef>
                          <a:spcPts val="0"/>
                        </a:spcBef>
                        <a:spcAft>
                          <a:spcPts val="0"/>
                        </a:spcAft>
                        <a:buClr>
                          <a:schemeClr val="bg1"/>
                        </a:buClr>
                        <a:buSzPct val="110000"/>
                        <a:buFont typeface="Arial" panose="020B0604020202020204" pitchFamily="34" charset="0"/>
                        <a:buChar char="•"/>
                        <a:tabLst/>
                        <a:defRPr/>
                      </a:pPr>
                      <a:r>
                        <a:rPr lang="en-US" sz="3200" dirty="0">
                          <a:solidFill>
                            <a:schemeClr val="bg1"/>
                          </a:solidFill>
                          <a:latin typeface="Arial" panose="020B0604020202020204" pitchFamily="34" charset="0"/>
                          <a:cs typeface="Arial" panose="020B0604020202020204" pitchFamily="34" charset="0"/>
                        </a:rPr>
                        <a:t>Your role in the educational sector</a:t>
                      </a:r>
                      <a:endParaRPr lang="en-US" sz="3200" dirty="0">
                        <a:solidFill>
                          <a:schemeClr val="bg1"/>
                        </a:solidFill>
                      </a:endParaRPr>
                    </a:p>
                  </a:txBody>
                  <a:tcPr marL="9144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99588721"/>
                  </a:ext>
                </a:extLst>
              </a:tr>
            </a:tbl>
          </a:graphicData>
        </a:graphic>
      </p:graphicFrame>
      <p:pic>
        <p:nvPicPr>
          <p:cNvPr id="15" name="Picture 14">
            <a:extLst>
              <a:ext uri="{FF2B5EF4-FFF2-40B4-BE49-F238E27FC236}">
                <a16:creationId xmlns:a16="http://schemas.microsoft.com/office/drawing/2014/main" id="{B9AC5F97-5A6B-914A-A6E8-EC44BD629D08}"/>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3632984" y="4782542"/>
            <a:ext cx="1565365" cy="1565365"/>
          </a:xfrm>
          <a:prstGeom prst="rect">
            <a:avLst/>
          </a:prstGeom>
        </p:spPr>
      </p:pic>
      <p:sp>
        <p:nvSpPr>
          <p:cNvPr id="16" name="TextBox 15">
            <a:extLst>
              <a:ext uri="{FF2B5EF4-FFF2-40B4-BE49-F238E27FC236}">
                <a16:creationId xmlns:a16="http://schemas.microsoft.com/office/drawing/2014/main" id="{9B1955C5-2FD8-8D42-A126-64221C444B9A}"/>
              </a:ext>
            </a:extLst>
          </p:cNvPr>
          <p:cNvSpPr txBox="1"/>
          <p:nvPr/>
        </p:nvSpPr>
        <p:spPr>
          <a:xfrm>
            <a:off x="4926539" y="5113009"/>
            <a:ext cx="2622834" cy="577850"/>
          </a:xfrm>
          <a:prstGeom prst="rect">
            <a:avLst/>
          </a:prstGeom>
          <a:noFill/>
        </p:spPr>
        <p:txBody>
          <a:bodyPr wrap="none" rtlCol="0">
            <a:spAutoFit/>
          </a:bodyPr>
          <a:lstStyle/>
          <a:p>
            <a:pPr>
              <a:lnSpc>
                <a:spcPct val="150000"/>
              </a:lnSpc>
            </a:pPr>
            <a:r>
              <a:rPr lang="en-US" sz="2400" dirty="0">
                <a:solidFill>
                  <a:schemeClr val="bg1"/>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@learningforward</a:t>
            </a:r>
            <a:endParaRPr lang="en-US" sz="2400" dirty="0">
              <a:solidFill>
                <a:schemeClr val="bg1"/>
              </a:solidFill>
              <a:latin typeface="Arial" charset="0"/>
              <a:ea typeface="Arial" charset="0"/>
              <a:cs typeface="Arial" charset="0"/>
            </a:endParaRPr>
          </a:p>
        </p:txBody>
      </p:sp>
      <p:sp>
        <p:nvSpPr>
          <p:cNvPr id="17" name="TextBox 16">
            <a:extLst>
              <a:ext uri="{FF2B5EF4-FFF2-40B4-BE49-F238E27FC236}">
                <a16:creationId xmlns:a16="http://schemas.microsoft.com/office/drawing/2014/main" id="{27CE97CC-6C69-024C-8236-B0613EC9805B}"/>
              </a:ext>
            </a:extLst>
          </p:cNvPr>
          <p:cNvSpPr txBox="1"/>
          <p:nvPr/>
        </p:nvSpPr>
        <p:spPr>
          <a:xfrm>
            <a:off x="444186" y="1007019"/>
            <a:ext cx="2898480" cy="5047536"/>
          </a:xfrm>
          <a:prstGeom prst="rect">
            <a:avLst/>
          </a:prstGeom>
          <a:noFill/>
        </p:spPr>
        <p:txBody>
          <a:bodyPr wrap="square" rtlCol="0">
            <a:spAutoFit/>
          </a:bodyPr>
          <a:lstStyle/>
          <a:p>
            <a:pPr>
              <a:spcBef>
                <a:spcPts val="1200"/>
              </a:spcBef>
            </a:pPr>
            <a:r>
              <a:rPr lang="en-US" sz="2400" b="1" kern="0" dirty="0">
                <a:solidFill>
                  <a:schemeClr val="bg1"/>
                </a:solidFill>
                <a:latin typeface="Arial"/>
                <a:cs typeface="Arial"/>
              </a:rPr>
              <a:t>The webinar </a:t>
            </a:r>
            <a:br>
              <a:rPr lang="en-US" sz="2400" b="1" kern="0" dirty="0">
                <a:solidFill>
                  <a:schemeClr val="bg1"/>
                </a:solidFill>
                <a:latin typeface="Arial"/>
                <a:cs typeface="Arial"/>
              </a:rPr>
            </a:br>
            <a:r>
              <a:rPr lang="en-US" sz="2400" b="1" kern="0" dirty="0">
                <a:solidFill>
                  <a:schemeClr val="bg1"/>
                </a:solidFill>
                <a:latin typeface="Arial"/>
                <a:cs typeface="Arial"/>
              </a:rPr>
              <a:t>will be recorded and available. </a:t>
            </a:r>
          </a:p>
          <a:p>
            <a:pPr>
              <a:spcBef>
                <a:spcPts val="1200"/>
              </a:spcBef>
            </a:pPr>
            <a:r>
              <a:rPr lang="en-US" sz="2400" kern="0" dirty="0">
                <a:solidFill>
                  <a:schemeClr val="bg1"/>
                </a:solidFill>
                <a:latin typeface="Arial"/>
                <a:cs typeface="Arial"/>
              </a:rPr>
              <a:t>All webinar registrants will receive a follow-</a:t>
            </a:r>
            <a:br>
              <a:rPr lang="en-US" sz="2400" kern="0" dirty="0">
                <a:solidFill>
                  <a:schemeClr val="bg1"/>
                </a:solidFill>
                <a:latin typeface="Arial"/>
                <a:cs typeface="Arial"/>
              </a:rPr>
            </a:br>
            <a:r>
              <a:rPr lang="en-US" sz="2400" kern="0" dirty="0">
                <a:solidFill>
                  <a:schemeClr val="bg1"/>
                </a:solidFill>
                <a:latin typeface="Arial"/>
                <a:cs typeface="Arial"/>
              </a:rPr>
              <a:t>up email that </a:t>
            </a:r>
            <a:br>
              <a:rPr lang="en-US" sz="2400" kern="0" dirty="0">
                <a:solidFill>
                  <a:schemeClr val="bg1"/>
                </a:solidFill>
                <a:latin typeface="Arial"/>
                <a:cs typeface="Arial"/>
              </a:rPr>
            </a:br>
            <a:r>
              <a:rPr lang="en-US" sz="2400" kern="0" dirty="0">
                <a:solidFill>
                  <a:schemeClr val="bg1"/>
                </a:solidFill>
                <a:latin typeface="Arial"/>
                <a:cs typeface="Arial"/>
              </a:rPr>
              <a:t>will include the webinar slide deck, recording, and </a:t>
            </a:r>
            <a:br>
              <a:rPr lang="en-US" sz="2400" kern="0" dirty="0">
                <a:solidFill>
                  <a:schemeClr val="bg1"/>
                </a:solidFill>
                <a:latin typeface="Arial"/>
                <a:cs typeface="Arial"/>
              </a:rPr>
            </a:br>
            <a:r>
              <a:rPr lang="en-US" sz="2400" kern="0" dirty="0">
                <a:solidFill>
                  <a:schemeClr val="bg1"/>
                </a:solidFill>
                <a:latin typeface="Arial"/>
                <a:cs typeface="Arial"/>
              </a:rPr>
              <a:t>other resources mentioned during the presentation.</a:t>
            </a:r>
          </a:p>
        </p:txBody>
      </p:sp>
      <p:sp>
        <p:nvSpPr>
          <p:cNvPr id="4" name="Slide Number Placeholder 3">
            <a:extLst>
              <a:ext uri="{FF2B5EF4-FFF2-40B4-BE49-F238E27FC236}">
                <a16:creationId xmlns:a16="http://schemas.microsoft.com/office/drawing/2014/main" id="{62A3BF0C-26F1-CE44-9D8D-D2BC782FEC2C}"/>
              </a:ext>
            </a:extLst>
          </p:cNvPr>
          <p:cNvSpPr>
            <a:spLocks noGrp="1"/>
          </p:cNvSpPr>
          <p:nvPr>
            <p:ph type="sldNum" sz="quarter" idx="4"/>
          </p:nvPr>
        </p:nvSpPr>
        <p:spPr/>
        <p:txBody>
          <a:bodyPr/>
          <a:lstStyle/>
          <a:p>
            <a:fld id="{79A441FA-EE28-A64F-92EE-8BADFCE467E3}" type="slidenum">
              <a:rPr lang="en-US" smtClean="0"/>
              <a:pPr/>
              <a:t>2</a:t>
            </a:fld>
            <a:endParaRPr lang="en-US" dirty="0"/>
          </a:p>
        </p:txBody>
      </p:sp>
      <p:sp>
        <p:nvSpPr>
          <p:cNvPr id="5" name="Footer Placeholder 4">
            <a:extLst>
              <a:ext uri="{FF2B5EF4-FFF2-40B4-BE49-F238E27FC236}">
                <a16:creationId xmlns:a16="http://schemas.microsoft.com/office/drawing/2014/main" id="{AAAEF360-EBB6-B440-8AFD-E719BFEBDE18}"/>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spTree>
    <p:extLst>
      <p:ext uri="{BB962C8B-B14F-4D97-AF65-F5344CB8AC3E}">
        <p14:creationId xmlns:p14="http://schemas.microsoft.com/office/powerpoint/2010/main" val="140017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838200" y="155502"/>
            <a:ext cx="10515600" cy="656885"/>
          </a:xfrm>
        </p:spPr>
        <p:txBody>
          <a:bodyPr>
            <a:normAutofit fontScale="90000"/>
          </a:bodyPr>
          <a:lstStyle/>
          <a:p>
            <a:pPr algn="ctr"/>
            <a:r>
              <a:rPr lang="en-US"/>
              <a:t>Thank You!</a:t>
            </a:r>
          </a:p>
        </p:txBody>
      </p:sp>
      <p:sp>
        <p:nvSpPr>
          <p:cNvPr id="3" name="Content Placeholder 2">
            <a:extLst>
              <a:ext uri="{FF2B5EF4-FFF2-40B4-BE49-F238E27FC236}">
                <a16:creationId xmlns:a16="http://schemas.microsoft.com/office/drawing/2014/main" id="{97F33939-2EF3-4BBC-A439-CD5F1B46E4FD}"/>
              </a:ext>
            </a:extLst>
          </p:cNvPr>
          <p:cNvSpPr>
            <a:spLocks noGrp="1"/>
          </p:cNvSpPr>
          <p:nvPr>
            <p:ph sz="quarter" idx="14"/>
          </p:nvPr>
        </p:nvSpPr>
        <p:spPr>
          <a:xfrm>
            <a:off x="625086" y="1444551"/>
            <a:ext cx="10899634" cy="5060630"/>
          </a:xfrm>
        </p:spPr>
        <p:txBody>
          <a:bodyPr vert="horz" lIns="91440" tIns="45720" rIns="91440" bIns="45720" rtlCol="0" anchor="t">
            <a:noAutofit/>
          </a:bodyPr>
          <a:lstStyle/>
          <a:p>
            <a:pPr marL="0" indent="0" algn="ctr">
              <a:buNone/>
            </a:pPr>
            <a:r>
              <a:rPr lang="en-US" sz="6000" b="1"/>
              <a:t>“Find the good and praise it.”</a:t>
            </a:r>
            <a:endParaRPr lang="en-US" sz="6000" b="1">
              <a:cs typeface="Calibri"/>
            </a:endParaRPr>
          </a:p>
          <a:p>
            <a:pPr marL="0" indent="0" algn="r">
              <a:buNone/>
            </a:pPr>
            <a:r>
              <a:rPr lang="en-US"/>
              <a:t>	</a:t>
            </a:r>
            <a:r>
              <a:rPr lang="en-US" sz="3600"/>
              <a:t>- Alex Haley</a:t>
            </a:r>
            <a:endParaRPr lang="en-US" sz="3600">
              <a:cs typeface="Calibri"/>
            </a:endParaRPr>
          </a:p>
          <a:p>
            <a:pPr marL="0" indent="0" algn="r">
              <a:buNone/>
            </a:pPr>
            <a:endParaRPr lang="en-US" sz="6600">
              <a:cs typeface="Calibri"/>
            </a:endParaRPr>
          </a:p>
          <a:p>
            <a:pPr marL="0" indent="0" algn="ctr">
              <a:buNone/>
            </a:pPr>
            <a:r>
              <a:rPr lang="en-US" sz="4000"/>
              <a:t>Resources from A.P. Brown:</a:t>
            </a:r>
            <a:endParaRPr lang="en-US" sz="4000">
              <a:cs typeface="Calibri"/>
            </a:endParaRPr>
          </a:p>
          <a:p>
            <a:pPr marL="0" indent="0" algn="ctr">
              <a:buNone/>
            </a:pPr>
            <a:r>
              <a:rPr lang="en-US" sz="4000">
                <a:hlinkClick r:id="rId2"/>
              </a:rPr>
              <a:t>https://tinyurl.com/joyandthanks</a:t>
            </a:r>
            <a:endParaRPr lang="en-US" sz="4000"/>
          </a:p>
          <a:p>
            <a:pPr marL="0" indent="0" algn="ctr">
              <a:buNone/>
            </a:pPr>
            <a:r>
              <a:rPr lang="en-US" sz="4000"/>
              <a:t>@cre8tiveduc8or</a:t>
            </a:r>
            <a:endParaRPr lang="en-US" sz="4000">
              <a:cs typeface="Calibri"/>
            </a:endParaRPr>
          </a:p>
          <a:p>
            <a:pPr marL="0" indent="0">
              <a:buNone/>
            </a:pPr>
            <a:endParaRPr lang="en-US" sz="5400"/>
          </a:p>
        </p:txBody>
      </p:sp>
    </p:spTree>
    <p:extLst>
      <p:ext uri="{BB962C8B-B14F-4D97-AF65-F5344CB8AC3E}">
        <p14:creationId xmlns:p14="http://schemas.microsoft.com/office/powerpoint/2010/main" val="1137201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8DC7-1109-4A1C-9EBC-FBD7B8B51232}"/>
              </a:ext>
            </a:extLst>
          </p:cNvPr>
          <p:cNvSpPr>
            <a:spLocks noGrp="1"/>
          </p:cNvSpPr>
          <p:nvPr>
            <p:ph type="ctrTitle"/>
          </p:nvPr>
        </p:nvSpPr>
        <p:spPr>
          <a:xfrm>
            <a:off x="2577270" y="1621485"/>
            <a:ext cx="8764438" cy="1023435"/>
          </a:xfrm>
        </p:spPr>
        <p:txBody>
          <a:bodyPr/>
          <a:lstStyle/>
          <a:p>
            <a:r>
              <a:rPr lang="en-US" sz="6000" b="1">
                <a:ea typeface="+mj-lt"/>
                <a:cs typeface="+mj-lt"/>
              </a:rPr>
              <a:t>Deborah S. Phelps</a:t>
            </a:r>
            <a:endParaRPr lang="en-US" sz="6000" b="1">
              <a:cs typeface="Calibri"/>
            </a:endParaRPr>
          </a:p>
        </p:txBody>
      </p:sp>
      <p:sp>
        <p:nvSpPr>
          <p:cNvPr id="3" name="Subtitle 2">
            <a:extLst>
              <a:ext uri="{FF2B5EF4-FFF2-40B4-BE49-F238E27FC236}">
                <a16:creationId xmlns:a16="http://schemas.microsoft.com/office/drawing/2014/main" id="{9FA022A4-B8E6-45F5-B503-0AC95AC88EDA}"/>
              </a:ext>
            </a:extLst>
          </p:cNvPr>
          <p:cNvSpPr>
            <a:spLocks noGrp="1"/>
          </p:cNvSpPr>
          <p:nvPr>
            <p:ph type="subTitle" idx="1"/>
          </p:nvPr>
        </p:nvSpPr>
        <p:spPr>
          <a:xfrm>
            <a:off x="2632328" y="2494453"/>
            <a:ext cx="5592793" cy="3736497"/>
          </a:xfrm>
        </p:spPr>
        <p:txBody>
          <a:bodyPr vert="horz" lIns="91440" tIns="45720" rIns="91440" bIns="45720" rtlCol="0" anchor="t">
            <a:normAutofit/>
          </a:bodyPr>
          <a:lstStyle/>
          <a:p>
            <a:r>
              <a:rPr lang="en-US" b="1">
                <a:ea typeface="+mn-lt"/>
                <a:cs typeface="+mn-lt"/>
              </a:rPr>
              <a:t>Executive Director</a:t>
            </a:r>
          </a:p>
          <a:p>
            <a:r>
              <a:rPr lang="en-US" b="1">
                <a:ea typeface="+mn-lt"/>
                <a:cs typeface="+mn-lt"/>
              </a:rPr>
              <a:t>The Education Foundation of BCPS, Inc.</a:t>
            </a:r>
          </a:p>
          <a:p>
            <a:r>
              <a:rPr lang="en-US" b="1">
                <a:ea typeface="+mn-lt"/>
                <a:cs typeface="+mn-lt"/>
              </a:rPr>
              <a:t>Baltimore County, Maryland</a:t>
            </a:r>
            <a:endParaRPr lang="en-US"/>
          </a:p>
          <a:p>
            <a:r>
              <a:rPr lang="en-US" sz="2800" b="1">
                <a:cs typeface="Calibri"/>
              </a:rPr>
              <a:t>Email:  </a:t>
            </a:r>
            <a:r>
              <a:rPr lang="en-US" sz="2800" b="1">
                <a:cs typeface="Calibri"/>
                <a:hlinkClick r:id="rId2"/>
              </a:rPr>
              <a:t>dphelps@bcps.org</a:t>
            </a:r>
            <a:r>
              <a:rPr lang="en-US" sz="2800" b="1">
                <a:cs typeface="Calibri"/>
              </a:rPr>
              <a:t> </a:t>
            </a:r>
          </a:p>
          <a:p>
            <a:r>
              <a:rPr lang="en-US" sz="2000" b="1">
                <a:cs typeface="Calibri"/>
                <a:hlinkClick r:id="rId3"/>
              </a:rPr>
              <a:t>www.linkedin.com/deborah-s-phelps-82043436</a:t>
            </a:r>
          </a:p>
          <a:p>
            <a:endParaRPr lang="en-US" sz="2000" b="1">
              <a:cs typeface="Calibri"/>
            </a:endParaRPr>
          </a:p>
          <a:p>
            <a:endParaRPr lang="en-US" sz="2000" b="1">
              <a:cs typeface="Calibri"/>
            </a:endParaRPr>
          </a:p>
        </p:txBody>
      </p:sp>
      <p:pic>
        <p:nvPicPr>
          <p:cNvPr id="5" name="Picture 5">
            <a:extLst>
              <a:ext uri="{FF2B5EF4-FFF2-40B4-BE49-F238E27FC236}">
                <a16:creationId xmlns:a16="http://schemas.microsoft.com/office/drawing/2014/main" id="{DAE9B7D4-F393-4A5E-8E2C-3417A1FF87E6}"/>
              </a:ext>
            </a:extLst>
          </p:cNvPr>
          <p:cNvPicPr>
            <a:picLocks noChangeAspect="1"/>
          </p:cNvPicPr>
          <p:nvPr/>
        </p:nvPicPr>
        <p:blipFill>
          <a:blip r:embed="rId4"/>
          <a:stretch>
            <a:fillRect/>
          </a:stretch>
        </p:blipFill>
        <p:spPr>
          <a:xfrm>
            <a:off x="237212" y="2286313"/>
            <a:ext cx="2262635" cy="2782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9266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253067" y="245970"/>
            <a:ext cx="10515600" cy="656885"/>
          </a:xfrm>
        </p:spPr>
        <p:txBody>
          <a:bodyPr>
            <a:normAutofit fontScale="90000"/>
          </a:bodyPr>
          <a:lstStyle/>
          <a:p>
            <a:r>
              <a:rPr lang="en-US"/>
              <a:t>The Education Foundation of BCPS</a:t>
            </a:r>
            <a:endParaRPr lang="en-US">
              <a:cs typeface="Calibri"/>
            </a:endParaRPr>
          </a:p>
        </p:txBody>
      </p:sp>
      <p:sp>
        <p:nvSpPr>
          <p:cNvPr id="4" name="Text Placeholder 3">
            <a:extLst>
              <a:ext uri="{FF2B5EF4-FFF2-40B4-BE49-F238E27FC236}">
                <a16:creationId xmlns:a16="http://schemas.microsoft.com/office/drawing/2014/main" id="{7E0BE2C9-EEF4-421D-88F0-9BE36442A764}"/>
              </a:ext>
            </a:extLst>
          </p:cNvPr>
          <p:cNvSpPr>
            <a:spLocks noGrp="1"/>
          </p:cNvSpPr>
          <p:nvPr>
            <p:ph type="body" sz="quarter" idx="13"/>
          </p:nvPr>
        </p:nvSpPr>
        <p:spPr>
          <a:xfrm>
            <a:off x="895159" y="988217"/>
            <a:ext cx="10392833" cy="962025"/>
          </a:xfrm>
        </p:spPr>
        <p:txBody>
          <a:bodyPr vert="horz" lIns="91440" tIns="45720" rIns="91440" bIns="45720" rtlCol="0" anchor="t">
            <a:normAutofit fontScale="70000" lnSpcReduction="20000"/>
          </a:bodyPr>
          <a:lstStyle/>
          <a:p>
            <a:r>
              <a:rPr lang="en-US" b="1">
                <a:cs typeface="Calibri"/>
              </a:rPr>
              <a:t>GOALS:   Fundraising | Programs | Advocacy</a:t>
            </a:r>
          </a:p>
          <a:p>
            <a:r>
              <a:rPr lang="en-US">
                <a:cs typeface="Calibri"/>
              </a:rPr>
              <a:t>21st Century Innovative Grants and Projects | Scholarships | Special Initiatives </a:t>
            </a:r>
          </a:p>
        </p:txBody>
      </p:sp>
      <p:pic>
        <p:nvPicPr>
          <p:cNvPr id="5" name="Picture 5">
            <a:extLst>
              <a:ext uri="{FF2B5EF4-FFF2-40B4-BE49-F238E27FC236}">
                <a16:creationId xmlns:a16="http://schemas.microsoft.com/office/drawing/2014/main" id="{121DF764-A32C-4A35-9E0B-92E6552820D8}"/>
              </a:ext>
            </a:extLst>
          </p:cNvPr>
          <p:cNvPicPr>
            <a:picLocks noChangeAspect="1"/>
          </p:cNvPicPr>
          <p:nvPr/>
        </p:nvPicPr>
        <p:blipFill>
          <a:blip r:embed="rId3"/>
          <a:stretch>
            <a:fillRect/>
          </a:stretch>
        </p:blipFill>
        <p:spPr>
          <a:xfrm>
            <a:off x="9039463" y="1764322"/>
            <a:ext cx="2975675" cy="2238213"/>
          </a:xfrm>
          <a:prstGeom prst="rect">
            <a:avLst/>
          </a:prstGeom>
        </p:spPr>
      </p:pic>
      <p:pic>
        <p:nvPicPr>
          <p:cNvPr id="6" name="Picture 6" descr="A picture containing colorful, decorated, several&#10;&#10;Description automatically generated">
            <a:extLst>
              <a:ext uri="{FF2B5EF4-FFF2-40B4-BE49-F238E27FC236}">
                <a16:creationId xmlns:a16="http://schemas.microsoft.com/office/drawing/2014/main" id="{C396473C-3604-4BC9-B762-687395F7115F}"/>
              </a:ext>
            </a:extLst>
          </p:cNvPr>
          <p:cNvPicPr>
            <a:picLocks noChangeAspect="1"/>
          </p:cNvPicPr>
          <p:nvPr/>
        </p:nvPicPr>
        <p:blipFill>
          <a:blip r:embed="rId4"/>
          <a:stretch>
            <a:fillRect/>
          </a:stretch>
        </p:blipFill>
        <p:spPr>
          <a:xfrm>
            <a:off x="9874845" y="3784835"/>
            <a:ext cx="2149100" cy="2831025"/>
          </a:xfrm>
          <a:prstGeom prst="rect">
            <a:avLst/>
          </a:prstGeom>
        </p:spPr>
      </p:pic>
      <p:pic>
        <p:nvPicPr>
          <p:cNvPr id="7" name="Picture 7">
            <a:extLst>
              <a:ext uri="{FF2B5EF4-FFF2-40B4-BE49-F238E27FC236}">
                <a16:creationId xmlns:a16="http://schemas.microsoft.com/office/drawing/2014/main" id="{561644AC-1897-44CF-94FF-61E1ECC5A37A}"/>
              </a:ext>
            </a:extLst>
          </p:cNvPr>
          <p:cNvPicPr>
            <a:picLocks noChangeAspect="1"/>
          </p:cNvPicPr>
          <p:nvPr/>
        </p:nvPicPr>
        <p:blipFill>
          <a:blip r:embed="rId5"/>
          <a:stretch>
            <a:fillRect/>
          </a:stretch>
        </p:blipFill>
        <p:spPr>
          <a:xfrm>
            <a:off x="8017202" y="4277769"/>
            <a:ext cx="1796865" cy="2410105"/>
          </a:xfrm>
          <a:prstGeom prst="rect">
            <a:avLst/>
          </a:prstGeom>
        </p:spPr>
      </p:pic>
      <p:pic>
        <p:nvPicPr>
          <p:cNvPr id="8" name="Picture 8" descr="Graphical user interface, website&#10;&#10;Description automatically generated">
            <a:extLst>
              <a:ext uri="{FF2B5EF4-FFF2-40B4-BE49-F238E27FC236}">
                <a16:creationId xmlns:a16="http://schemas.microsoft.com/office/drawing/2014/main" id="{6CFFE436-5708-40D5-990E-BCCCD93D62DA}"/>
              </a:ext>
            </a:extLst>
          </p:cNvPr>
          <p:cNvPicPr>
            <a:picLocks noChangeAspect="1"/>
          </p:cNvPicPr>
          <p:nvPr/>
        </p:nvPicPr>
        <p:blipFill>
          <a:blip r:embed="rId6"/>
          <a:stretch>
            <a:fillRect/>
          </a:stretch>
        </p:blipFill>
        <p:spPr>
          <a:xfrm>
            <a:off x="379982" y="2047164"/>
            <a:ext cx="2936928" cy="2246673"/>
          </a:xfrm>
          <a:prstGeom prst="rect">
            <a:avLst/>
          </a:prstGeom>
        </p:spPr>
      </p:pic>
      <p:pic>
        <p:nvPicPr>
          <p:cNvPr id="9" name="Picture 9" descr="Graphical user interface&#10;&#10;Description automatically generated">
            <a:extLst>
              <a:ext uri="{FF2B5EF4-FFF2-40B4-BE49-F238E27FC236}">
                <a16:creationId xmlns:a16="http://schemas.microsoft.com/office/drawing/2014/main" id="{7871117D-8230-47BA-A62C-C76D9072FFFB}"/>
              </a:ext>
            </a:extLst>
          </p:cNvPr>
          <p:cNvPicPr>
            <a:picLocks noChangeAspect="1"/>
          </p:cNvPicPr>
          <p:nvPr/>
        </p:nvPicPr>
        <p:blipFill>
          <a:blip r:embed="rId7"/>
          <a:stretch>
            <a:fillRect/>
          </a:stretch>
        </p:blipFill>
        <p:spPr>
          <a:xfrm>
            <a:off x="321667" y="4436642"/>
            <a:ext cx="2858654" cy="2263381"/>
          </a:xfrm>
          <a:prstGeom prst="rect">
            <a:avLst/>
          </a:prstGeom>
        </p:spPr>
      </p:pic>
      <p:pic>
        <p:nvPicPr>
          <p:cNvPr id="10" name="Picture 10" descr="A picture containing text, newspaper, screenshot&#10;&#10;Description automatically generated">
            <a:extLst>
              <a:ext uri="{FF2B5EF4-FFF2-40B4-BE49-F238E27FC236}">
                <a16:creationId xmlns:a16="http://schemas.microsoft.com/office/drawing/2014/main" id="{20D4C4DF-3938-422A-8306-559CE3C242DD}"/>
              </a:ext>
            </a:extLst>
          </p:cNvPr>
          <p:cNvPicPr>
            <a:picLocks noChangeAspect="1"/>
          </p:cNvPicPr>
          <p:nvPr/>
        </p:nvPicPr>
        <p:blipFill>
          <a:blip r:embed="rId8"/>
          <a:stretch>
            <a:fillRect/>
          </a:stretch>
        </p:blipFill>
        <p:spPr>
          <a:xfrm>
            <a:off x="3398434" y="2338166"/>
            <a:ext cx="3104827" cy="2397312"/>
          </a:xfrm>
          <a:prstGeom prst="rect">
            <a:avLst/>
          </a:prstGeom>
        </p:spPr>
      </p:pic>
      <p:pic>
        <p:nvPicPr>
          <p:cNvPr id="11" name="Picture 11" descr="Logo&#10;&#10;Description automatically generated">
            <a:extLst>
              <a:ext uri="{FF2B5EF4-FFF2-40B4-BE49-F238E27FC236}">
                <a16:creationId xmlns:a16="http://schemas.microsoft.com/office/drawing/2014/main" id="{C57100D5-C8B4-4214-9851-C9508700EC75}"/>
              </a:ext>
            </a:extLst>
          </p:cNvPr>
          <p:cNvPicPr>
            <a:picLocks noChangeAspect="1"/>
          </p:cNvPicPr>
          <p:nvPr/>
        </p:nvPicPr>
        <p:blipFill>
          <a:blip r:embed="rId9"/>
          <a:stretch>
            <a:fillRect/>
          </a:stretch>
        </p:blipFill>
        <p:spPr>
          <a:xfrm>
            <a:off x="3906631" y="4898137"/>
            <a:ext cx="3324385" cy="1153126"/>
          </a:xfrm>
          <a:prstGeom prst="rect">
            <a:avLst/>
          </a:prstGeom>
        </p:spPr>
      </p:pic>
      <p:pic>
        <p:nvPicPr>
          <p:cNvPr id="3" name="Picture 4" descr="Logo&#10;&#10;Description automatically generated">
            <a:extLst>
              <a:ext uri="{FF2B5EF4-FFF2-40B4-BE49-F238E27FC236}">
                <a16:creationId xmlns:a16="http://schemas.microsoft.com/office/drawing/2014/main" id="{C7923C56-BC7B-4847-B234-73E4C982570E}"/>
              </a:ext>
            </a:extLst>
          </p:cNvPr>
          <p:cNvPicPr>
            <a:picLocks noGrp="1" noChangeAspect="1"/>
          </p:cNvPicPr>
          <p:nvPr>
            <p:ph sz="quarter" idx="14"/>
          </p:nvPr>
        </p:nvPicPr>
        <p:blipFill>
          <a:blip r:embed="rId10"/>
          <a:stretch>
            <a:fillRect/>
          </a:stretch>
        </p:blipFill>
        <p:spPr>
          <a:xfrm>
            <a:off x="7023994" y="3021706"/>
            <a:ext cx="1706500" cy="1363775"/>
          </a:xfrm>
        </p:spPr>
      </p:pic>
      <p:sp>
        <p:nvSpPr>
          <p:cNvPr id="12" name="TextBox 11">
            <a:extLst>
              <a:ext uri="{FF2B5EF4-FFF2-40B4-BE49-F238E27FC236}">
                <a16:creationId xmlns:a16="http://schemas.microsoft.com/office/drawing/2014/main" id="{0C18BE05-AFC5-41E8-8307-D93C8454BBD6}"/>
              </a:ext>
            </a:extLst>
          </p:cNvPr>
          <p:cNvSpPr txBox="1"/>
          <p:nvPr/>
        </p:nvSpPr>
        <p:spPr>
          <a:xfrm>
            <a:off x="3097080" y="6157993"/>
            <a:ext cx="495170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382"/>
                </a:solidFill>
                <a:effectLst/>
                <a:uLnTx/>
                <a:uFillTx/>
                <a:latin typeface="Calibri" panose="020F0502020204030204"/>
                <a:ea typeface="+mn-ea"/>
                <a:cs typeface="+mn-cs"/>
              </a:rPr>
              <a:t>Foundation Scholarships  STEM | BEEF | Books </a:t>
            </a:r>
            <a:endParaRPr kumimoji="0" lang="en-US" sz="1800" b="1" i="0" u="none" strike="noStrike" kern="1200" cap="none" spc="0" normalizeH="0" baseline="0" noProof="0">
              <a:ln>
                <a:noFill/>
              </a:ln>
              <a:solidFill>
                <a:srgbClr val="004382"/>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382"/>
                </a:solidFill>
                <a:effectLst/>
                <a:uLnTx/>
                <a:uFillTx/>
                <a:latin typeface="Calibri" panose="020F0502020204030204"/>
                <a:ea typeface="+mn-ea"/>
                <a:cs typeface="Calibri"/>
              </a:rPr>
              <a:t>Private Philanthropic Donor Scholarship</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rPr>
              <a:t>s</a:t>
            </a:r>
            <a:r>
              <a:rPr kumimoji="0" lang="en-US" sz="1800" b="1" i="0" u="none" strike="noStrike" kern="1200" cap="none" spc="0" normalizeH="0" baseline="0" noProof="0">
                <a:ln>
                  <a:noFill/>
                </a:ln>
                <a:solidFill>
                  <a:srgbClr val="11ADAA"/>
                </a:solidFill>
                <a:effectLst/>
                <a:uLnTx/>
                <a:uFillTx/>
                <a:latin typeface="Calibri" panose="020F0502020204030204"/>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3" name="TextBox 12">
            <a:extLst>
              <a:ext uri="{FF2B5EF4-FFF2-40B4-BE49-F238E27FC236}">
                <a16:creationId xmlns:a16="http://schemas.microsoft.com/office/drawing/2014/main" id="{56045AF9-3DDE-4034-8B16-2E14E8AC7ED2}"/>
              </a:ext>
            </a:extLst>
          </p:cNvPr>
          <p:cNvSpPr txBox="1"/>
          <p:nvPr/>
        </p:nvSpPr>
        <p:spPr>
          <a:xfrm>
            <a:off x="3498258" y="1948427"/>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382"/>
                </a:solidFill>
                <a:effectLst/>
                <a:uLnTx/>
                <a:uFillTx/>
                <a:latin typeface="Calibri" panose="020F0502020204030204"/>
                <a:ea typeface="+mn-ea"/>
                <a:cs typeface="Calibri"/>
              </a:rPr>
              <a:t>21st Century Themes</a:t>
            </a:r>
          </a:p>
        </p:txBody>
      </p:sp>
      <p:pic>
        <p:nvPicPr>
          <p:cNvPr id="14" name="Picture 14" descr="A picture containing text, person&#10;&#10;Description automatically generated">
            <a:extLst>
              <a:ext uri="{FF2B5EF4-FFF2-40B4-BE49-F238E27FC236}">
                <a16:creationId xmlns:a16="http://schemas.microsoft.com/office/drawing/2014/main" id="{4DCE3335-34FF-46E1-9414-B481B9E8C5CE}"/>
              </a:ext>
            </a:extLst>
          </p:cNvPr>
          <p:cNvPicPr>
            <a:picLocks noChangeAspect="1"/>
          </p:cNvPicPr>
          <p:nvPr/>
        </p:nvPicPr>
        <p:blipFill>
          <a:blip r:embed="rId11"/>
          <a:stretch>
            <a:fillRect/>
          </a:stretch>
        </p:blipFill>
        <p:spPr>
          <a:xfrm>
            <a:off x="6929581" y="1768475"/>
            <a:ext cx="1981201" cy="1138960"/>
          </a:xfrm>
          <a:prstGeom prst="rect">
            <a:avLst/>
          </a:prstGeom>
        </p:spPr>
      </p:pic>
    </p:spTree>
    <p:extLst>
      <p:ext uri="{BB962C8B-B14F-4D97-AF65-F5344CB8AC3E}">
        <p14:creationId xmlns:p14="http://schemas.microsoft.com/office/powerpoint/2010/main" val="113902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253067" y="245970"/>
            <a:ext cx="10515600" cy="656885"/>
          </a:xfrm>
        </p:spPr>
        <p:txBody>
          <a:bodyPr>
            <a:normAutofit fontScale="90000"/>
          </a:bodyPr>
          <a:lstStyle/>
          <a:p>
            <a:r>
              <a:rPr lang="en-US"/>
              <a:t>The Education Foundation of BCPS</a:t>
            </a:r>
            <a:endParaRPr lang="en-US">
              <a:cs typeface="Calibri"/>
            </a:endParaRPr>
          </a:p>
        </p:txBody>
      </p:sp>
      <p:sp>
        <p:nvSpPr>
          <p:cNvPr id="4" name="Text Placeholder 3">
            <a:extLst>
              <a:ext uri="{FF2B5EF4-FFF2-40B4-BE49-F238E27FC236}">
                <a16:creationId xmlns:a16="http://schemas.microsoft.com/office/drawing/2014/main" id="{7E0BE2C9-EEF4-421D-88F0-9BE36442A764}"/>
              </a:ext>
            </a:extLst>
          </p:cNvPr>
          <p:cNvSpPr>
            <a:spLocks noGrp="1"/>
          </p:cNvSpPr>
          <p:nvPr>
            <p:ph type="body" sz="quarter" idx="13"/>
          </p:nvPr>
        </p:nvSpPr>
        <p:spPr>
          <a:xfrm>
            <a:off x="1437795" y="907399"/>
            <a:ext cx="10392833" cy="835025"/>
          </a:xfrm>
        </p:spPr>
        <p:txBody>
          <a:bodyPr vert="horz" lIns="91440" tIns="45720" rIns="91440" bIns="45720" rtlCol="0" anchor="t">
            <a:normAutofit/>
          </a:bodyPr>
          <a:lstStyle/>
          <a:p>
            <a:r>
              <a:rPr lang="en-US" b="1">
                <a:cs typeface="Calibri"/>
              </a:rPr>
              <a:t>The Exchangeree:  Gizmos and Gadgets Galore</a:t>
            </a:r>
          </a:p>
        </p:txBody>
      </p:sp>
      <p:pic>
        <p:nvPicPr>
          <p:cNvPr id="3" name="Picture 5" descr="Logo&#10;&#10;Description automatically generated">
            <a:extLst>
              <a:ext uri="{FF2B5EF4-FFF2-40B4-BE49-F238E27FC236}">
                <a16:creationId xmlns:a16="http://schemas.microsoft.com/office/drawing/2014/main" id="{CDC33B5D-4BE6-44F6-A3BA-9E86E4EC82D7}"/>
              </a:ext>
            </a:extLst>
          </p:cNvPr>
          <p:cNvPicPr>
            <a:picLocks noChangeAspect="1"/>
          </p:cNvPicPr>
          <p:nvPr/>
        </p:nvPicPr>
        <p:blipFill>
          <a:blip r:embed="rId3"/>
          <a:stretch>
            <a:fillRect/>
          </a:stretch>
        </p:blipFill>
        <p:spPr>
          <a:xfrm>
            <a:off x="7304709" y="1669447"/>
            <a:ext cx="2566888" cy="1339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7">
            <a:extLst>
              <a:ext uri="{FF2B5EF4-FFF2-40B4-BE49-F238E27FC236}">
                <a16:creationId xmlns:a16="http://schemas.microsoft.com/office/drawing/2014/main" id="{CA7FF4D6-6394-4B1B-9A76-D213B8B0ADE0}"/>
              </a:ext>
            </a:extLst>
          </p:cNvPr>
          <p:cNvPicPr>
            <a:picLocks noChangeAspect="1"/>
          </p:cNvPicPr>
          <p:nvPr/>
        </p:nvPicPr>
        <p:blipFill>
          <a:blip r:embed="rId4"/>
          <a:stretch>
            <a:fillRect/>
          </a:stretch>
        </p:blipFill>
        <p:spPr>
          <a:xfrm>
            <a:off x="6386946" y="3357850"/>
            <a:ext cx="5532893" cy="3405945"/>
          </a:xfrm>
          <a:prstGeom prst="rect">
            <a:avLst/>
          </a:prstGeom>
        </p:spPr>
      </p:pic>
      <p:pic>
        <p:nvPicPr>
          <p:cNvPr id="5" name="Picture 7" descr="Diagram, engineering drawing&#10;&#10;Description automatically generated">
            <a:extLst>
              <a:ext uri="{FF2B5EF4-FFF2-40B4-BE49-F238E27FC236}">
                <a16:creationId xmlns:a16="http://schemas.microsoft.com/office/drawing/2014/main" id="{C3E325AE-7352-4E6A-92C4-8AB86A91FD07}"/>
              </a:ext>
            </a:extLst>
          </p:cNvPr>
          <p:cNvPicPr>
            <a:picLocks noChangeAspect="1"/>
          </p:cNvPicPr>
          <p:nvPr/>
        </p:nvPicPr>
        <p:blipFill>
          <a:blip r:embed="rId5"/>
          <a:stretch>
            <a:fillRect/>
          </a:stretch>
        </p:blipFill>
        <p:spPr>
          <a:xfrm>
            <a:off x="387421" y="3187033"/>
            <a:ext cx="5545808" cy="3576943"/>
          </a:xfrm>
          <a:prstGeom prst="rect">
            <a:avLst/>
          </a:prstGeom>
        </p:spPr>
      </p:pic>
      <p:pic>
        <p:nvPicPr>
          <p:cNvPr id="8" name="Picture 8" descr="Logo&#10;&#10;Description automatically generated">
            <a:extLst>
              <a:ext uri="{FF2B5EF4-FFF2-40B4-BE49-F238E27FC236}">
                <a16:creationId xmlns:a16="http://schemas.microsoft.com/office/drawing/2014/main" id="{61A52F48-AD89-4A39-807B-CD5B5A21A48F}"/>
              </a:ext>
            </a:extLst>
          </p:cNvPr>
          <p:cNvPicPr>
            <a:picLocks noChangeAspect="1"/>
          </p:cNvPicPr>
          <p:nvPr/>
        </p:nvPicPr>
        <p:blipFill>
          <a:blip r:embed="rId6"/>
          <a:stretch>
            <a:fillRect/>
          </a:stretch>
        </p:blipFill>
        <p:spPr>
          <a:xfrm>
            <a:off x="2554636" y="1710756"/>
            <a:ext cx="2368659" cy="12796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8" descr="A picture containing text, person&#10;&#10;Description automatically generated">
            <a:extLst>
              <a:ext uri="{FF2B5EF4-FFF2-40B4-BE49-F238E27FC236}">
                <a16:creationId xmlns:a16="http://schemas.microsoft.com/office/drawing/2014/main" id="{154DE75E-E440-4658-99BF-FAEE82E9B93B}"/>
              </a:ext>
            </a:extLst>
          </p:cNvPr>
          <p:cNvPicPr>
            <a:picLocks noChangeAspect="1"/>
          </p:cNvPicPr>
          <p:nvPr/>
        </p:nvPicPr>
        <p:blipFill>
          <a:blip r:embed="rId7"/>
          <a:stretch>
            <a:fillRect/>
          </a:stretch>
        </p:blipFill>
        <p:spPr>
          <a:xfrm>
            <a:off x="501111" y="1321119"/>
            <a:ext cx="1877878" cy="1852275"/>
          </a:xfrm>
          <a:prstGeom prst="rect">
            <a:avLst/>
          </a:prstGeom>
        </p:spPr>
      </p:pic>
      <p:pic>
        <p:nvPicPr>
          <p:cNvPr id="9" name="Picture 9">
            <a:extLst>
              <a:ext uri="{FF2B5EF4-FFF2-40B4-BE49-F238E27FC236}">
                <a16:creationId xmlns:a16="http://schemas.microsoft.com/office/drawing/2014/main" id="{28195DA6-7AD7-4D56-AE5C-33127E6B95D2}"/>
              </a:ext>
            </a:extLst>
          </p:cNvPr>
          <p:cNvPicPr>
            <a:picLocks noChangeAspect="1"/>
          </p:cNvPicPr>
          <p:nvPr/>
        </p:nvPicPr>
        <p:blipFill>
          <a:blip r:embed="rId8"/>
          <a:stretch>
            <a:fillRect/>
          </a:stretch>
        </p:blipFill>
        <p:spPr>
          <a:xfrm>
            <a:off x="5279756" y="1437468"/>
            <a:ext cx="1864962" cy="1774556"/>
          </a:xfrm>
          <a:prstGeom prst="rect">
            <a:avLst/>
          </a:prstGeom>
        </p:spPr>
      </p:pic>
      <p:pic>
        <p:nvPicPr>
          <p:cNvPr id="10" name="Picture 10">
            <a:extLst>
              <a:ext uri="{FF2B5EF4-FFF2-40B4-BE49-F238E27FC236}">
                <a16:creationId xmlns:a16="http://schemas.microsoft.com/office/drawing/2014/main" id="{4FFB5870-65BB-4BFD-A0E0-4793DD236585}"/>
              </a:ext>
            </a:extLst>
          </p:cNvPr>
          <p:cNvPicPr>
            <a:picLocks noChangeAspect="1"/>
          </p:cNvPicPr>
          <p:nvPr/>
        </p:nvPicPr>
        <p:blipFill>
          <a:blip r:embed="rId9"/>
          <a:stretch>
            <a:fillRect/>
          </a:stretch>
        </p:blipFill>
        <p:spPr>
          <a:xfrm>
            <a:off x="10045483" y="1398665"/>
            <a:ext cx="1877879" cy="1865077"/>
          </a:xfrm>
          <a:prstGeom prst="rect">
            <a:avLst/>
          </a:prstGeom>
        </p:spPr>
      </p:pic>
    </p:spTree>
    <p:extLst>
      <p:ext uri="{BB962C8B-B14F-4D97-AF65-F5344CB8AC3E}">
        <p14:creationId xmlns:p14="http://schemas.microsoft.com/office/powerpoint/2010/main" val="620531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253067" y="245970"/>
            <a:ext cx="10515600" cy="656885"/>
          </a:xfrm>
        </p:spPr>
        <p:txBody>
          <a:bodyPr>
            <a:normAutofit fontScale="90000"/>
          </a:bodyPr>
          <a:lstStyle/>
          <a:p>
            <a:r>
              <a:rPr lang="en-US"/>
              <a:t>The Education Foundation of BCPS</a:t>
            </a:r>
            <a:endParaRPr lang="en-US">
              <a:cs typeface="Calibri"/>
            </a:endParaRPr>
          </a:p>
        </p:txBody>
      </p:sp>
      <p:sp>
        <p:nvSpPr>
          <p:cNvPr id="4" name="Text Placeholder 3">
            <a:extLst>
              <a:ext uri="{FF2B5EF4-FFF2-40B4-BE49-F238E27FC236}">
                <a16:creationId xmlns:a16="http://schemas.microsoft.com/office/drawing/2014/main" id="{7E0BE2C9-EEF4-421D-88F0-9BE36442A764}"/>
              </a:ext>
            </a:extLst>
          </p:cNvPr>
          <p:cNvSpPr>
            <a:spLocks noGrp="1"/>
          </p:cNvSpPr>
          <p:nvPr>
            <p:ph type="body" sz="quarter" idx="13"/>
          </p:nvPr>
        </p:nvSpPr>
        <p:spPr>
          <a:xfrm>
            <a:off x="1437795" y="907399"/>
            <a:ext cx="10392833" cy="835025"/>
          </a:xfrm>
        </p:spPr>
        <p:txBody>
          <a:bodyPr vert="horz" lIns="91440" tIns="45720" rIns="91440" bIns="45720" rtlCol="0" anchor="t">
            <a:normAutofit/>
          </a:bodyPr>
          <a:lstStyle/>
          <a:p>
            <a:r>
              <a:rPr lang="en-US" b="1">
                <a:cs typeface="Calibri"/>
              </a:rPr>
              <a:t>The Exchangeree:  Gizmos and Gadgets Galore</a:t>
            </a:r>
          </a:p>
        </p:txBody>
      </p:sp>
      <p:pic>
        <p:nvPicPr>
          <p:cNvPr id="5" name="Picture 5" descr="Text&#10;&#10;Description automatically generated">
            <a:extLst>
              <a:ext uri="{FF2B5EF4-FFF2-40B4-BE49-F238E27FC236}">
                <a16:creationId xmlns:a16="http://schemas.microsoft.com/office/drawing/2014/main" id="{3EFA9EBC-831B-4D3F-AA6F-19E0F11B1F04}"/>
              </a:ext>
            </a:extLst>
          </p:cNvPr>
          <p:cNvPicPr>
            <a:picLocks noChangeAspect="1"/>
          </p:cNvPicPr>
          <p:nvPr/>
        </p:nvPicPr>
        <p:blipFill>
          <a:blip r:embed="rId2"/>
          <a:stretch>
            <a:fillRect/>
          </a:stretch>
        </p:blipFill>
        <p:spPr>
          <a:xfrm>
            <a:off x="128165" y="1591160"/>
            <a:ext cx="2998313" cy="4618494"/>
          </a:xfrm>
          <a:prstGeom prst="rect">
            <a:avLst/>
          </a:prstGeom>
        </p:spPr>
      </p:pic>
      <p:pic>
        <p:nvPicPr>
          <p:cNvPr id="7" name="Picture 7" descr="Text&#10;&#10;Description automatically generated">
            <a:extLst>
              <a:ext uri="{FF2B5EF4-FFF2-40B4-BE49-F238E27FC236}">
                <a16:creationId xmlns:a16="http://schemas.microsoft.com/office/drawing/2014/main" id="{E2D89738-2EAA-4C84-8D8D-630CDDB22B52}"/>
              </a:ext>
            </a:extLst>
          </p:cNvPr>
          <p:cNvPicPr>
            <a:picLocks noChangeAspect="1"/>
          </p:cNvPicPr>
          <p:nvPr/>
        </p:nvPicPr>
        <p:blipFill>
          <a:blip r:embed="rId3"/>
          <a:stretch>
            <a:fillRect/>
          </a:stretch>
        </p:blipFill>
        <p:spPr>
          <a:xfrm>
            <a:off x="6095013" y="1539501"/>
            <a:ext cx="2882077" cy="4463511"/>
          </a:xfrm>
          <a:prstGeom prst="rect">
            <a:avLst/>
          </a:prstGeom>
        </p:spPr>
      </p:pic>
      <p:sp>
        <p:nvSpPr>
          <p:cNvPr id="9" name="TextBox 8">
            <a:extLst>
              <a:ext uri="{FF2B5EF4-FFF2-40B4-BE49-F238E27FC236}">
                <a16:creationId xmlns:a16="http://schemas.microsoft.com/office/drawing/2014/main" id="{CFE76ED9-4B42-4D3C-AEC0-D095B742DCB0}"/>
              </a:ext>
            </a:extLst>
          </p:cNvPr>
          <p:cNvSpPr txBox="1"/>
          <p:nvPr/>
        </p:nvSpPr>
        <p:spPr>
          <a:xfrm>
            <a:off x="384874" y="631297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1" name="Text Placeholder 3">
            <a:extLst>
              <a:ext uri="{FF2B5EF4-FFF2-40B4-BE49-F238E27FC236}">
                <a16:creationId xmlns:a16="http://schemas.microsoft.com/office/drawing/2014/main" id="{650326C9-F7E4-4DEC-A027-9669B45FE726}"/>
              </a:ext>
            </a:extLst>
          </p:cNvPr>
          <p:cNvSpPr txBox="1">
            <a:spLocks/>
          </p:cNvSpPr>
          <p:nvPr/>
        </p:nvSpPr>
        <p:spPr>
          <a:xfrm>
            <a:off x="750703" y="6316308"/>
            <a:ext cx="2062495" cy="408822"/>
          </a:xfrm>
          <a:prstGeom prst="rect">
            <a:avLst/>
          </a:prstGeom>
        </p:spPr>
        <p:txBody>
          <a:bodyPr vert="horz" lIns="91440" tIns="45720" rIns="91440" bIns="45720" rtlCol="0" anchor="t">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600" kern="1200" baseline="0">
                <a:solidFill>
                  <a:srgbClr val="15ADC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a:ln>
                <a:noFill/>
              </a:ln>
              <a:solidFill>
                <a:srgbClr val="15ADC1"/>
              </a:solidFill>
              <a:effectLst/>
              <a:uLnTx/>
              <a:uFillTx/>
              <a:latin typeface="Calibri" panose="020F0502020204030204"/>
              <a:ea typeface="+mn-ea"/>
              <a:cs typeface="Calibri"/>
            </a:endParaRPr>
          </a:p>
        </p:txBody>
      </p:sp>
      <p:sp>
        <p:nvSpPr>
          <p:cNvPr id="13" name="TextBox 12">
            <a:extLst>
              <a:ext uri="{FF2B5EF4-FFF2-40B4-BE49-F238E27FC236}">
                <a16:creationId xmlns:a16="http://schemas.microsoft.com/office/drawing/2014/main" id="{B3F66CCD-EEDB-4404-A3D5-98E63D38FA04}"/>
              </a:ext>
            </a:extLst>
          </p:cNvPr>
          <p:cNvSpPr txBox="1"/>
          <p:nvPr/>
        </p:nvSpPr>
        <p:spPr>
          <a:xfrm>
            <a:off x="526941" y="645504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4" name="TextBox 13">
            <a:extLst>
              <a:ext uri="{FF2B5EF4-FFF2-40B4-BE49-F238E27FC236}">
                <a16:creationId xmlns:a16="http://schemas.microsoft.com/office/drawing/2014/main" id="{85F2B328-4DBF-48C7-B37B-A9DEFF167E5F}"/>
              </a:ext>
            </a:extLst>
          </p:cNvPr>
          <p:cNvSpPr txBox="1"/>
          <p:nvPr/>
        </p:nvSpPr>
        <p:spPr>
          <a:xfrm>
            <a:off x="268635" y="6196738"/>
            <a:ext cx="27302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382"/>
                </a:solidFill>
                <a:effectLst/>
                <a:uLnTx/>
                <a:uFillTx/>
                <a:latin typeface="Calibri" panose="020F0502020204030204"/>
                <a:ea typeface="+mn-ea"/>
                <a:cs typeface="Calibri"/>
              </a:rPr>
              <a:t>Ongoing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382"/>
                </a:solidFill>
                <a:effectLst/>
                <a:uLnTx/>
                <a:uFillTx/>
                <a:latin typeface="Calibri" panose="020F0502020204030204"/>
                <a:ea typeface="+mn-ea"/>
                <a:cs typeface="Calibri"/>
              </a:rPr>
              <a:t>Focus: August-May</a:t>
            </a:r>
          </a:p>
        </p:txBody>
      </p:sp>
      <p:sp>
        <p:nvSpPr>
          <p:cNvPr id="15" name="TextBox 14">
            <a:extLst>
              <a:ext uri="{FF2B5EF4-FFF2-40B4-BE49-F238E27FC236}">
                <a16:creationId xmlns:a16="http://schemas.microsoft.com/office/drawing/2014/main" id="{BCB88F46-81E7-4026-8A96-84C3BCB9F7E3}"/>
              </a:ext>
            </a:extLst>
          </p:cNvPr>
          <p:cNvSpPr txBox="1"/>
          <p:nvPr/>
        </p:nvSpPr>
        <p:spPr>
          <a:xfrm>
            <a:off x="6248397" y="6106330"/>
            <a:ext cx="29756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382"/>
                </a:solidFill>
                <a:effectLst/>
                <a:uLnTx/>
                <a:uFillTx/>
                <a:latin typeface="Calibri" panose="020F0502020204030204"/>
                <a:ea typeface="+mn-ea"/>
                <a:cs typeface="Calibri"/>
              </a:rPr>
              <a:t>Ongoing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382"/>
                </a:solidFill>
                <a:effectLst/>
                <a:uLnTx/>
                <a:uFillTx/>
                <a:latin typeface="Calibri" panose="020F0502020204030204"/>
                <a:ea typeface="+mn-ea"/>
                <a:cs typeface="Calibri"/>
              </a:rPr>
              <a:t>Focus: March-May</a:t>
            </a:r>
          </a:p>
        </p:txBody>
      </p:sp>
      <p:pic>
        <p:nvPicPr>
          <p:cNvPr id="6" name="Picture 7" descr="A picture containing text, person, indoor, floor&#10;&#10;Description automatically generated">
            <a:extLst>
              <a:ext uri="{FF2B5EF4-FFF2-40B4-BE49-F238E27FC236}">
                <a16:creationId xmlns:a16="http://schemas.microsoft.com/office/drawing/2014/main" id="{C9C0445B-7F8D-4B56-A6AE-3B376D5086C0}"/>
              </a:ext>
            </a:extLst>
          </p:cNvPr>
          <p:cNvPicPr>
            <a:picLocks noChangeAspect="1"/>
          </p:cNvPicPr>
          <p:nvPr/>
        </p:nvPicPr>
        <p:blipFill>
          <a:blip r:embed="rId4"/>
          <a:stretch>
            <a:fillRect/>
          </a:stretch>
        </p:blipFill>
        <p:spPr>
          <a:xfrm>
            <a:off x="3192181" y="1535624"/>
            <a:ext cx="1638164" cy="2199156"/>
          </a:xfrm>
          <a:prstGeom prst="rect">
            <a:avLst/>
          </a:prstGeom>
        </p:spPr>
      </p:pic>
      <p:pic>
        <p:nvPicPr>
          <p:cNvPr id="8" name="Picture 9" descr="A picture containing text, person, indoor&#10;&#10;Description automatically generated">
            <a:extLst>
              <a:ext uri="{FF2B5EF4-FFF2-40B4-BE49-F238E27FC236}">
                <a16:creationId xmlns:a16="http://schemas.microsoft.com/office/drawing/2014/main" id="{144BA816-4FED-4982-AC84-8F1E95D48CFF}"/>
              </a:ext>
            </a:extLst>
          </p:cNvPr>
          <p:cNvPicPr>
            <a:picLocks noChangeAspect="1"/>
          </p:cNvPicPr>
          <p:nvPr/>
        </p:nvPicPr>
        <p:blipFill>
          <a:blip r:embed="rId5"/>
          <a:stretch>
            <a:fillRect/>
          </a:stretch>
        </p:blipFill>
        <p:spPr>
          <a:xfrm>
            <a:off x="4577634" y="2219741"/>
            <a:ext cx="1451676" cy="2032237"/>
          </a:xfrm>
          <a:prstGeom prst="rect">
            <a:avLst/>
          </a:prstGeom>
        </p:spPr>
      </p:pic>
      <p:pic>
        <p:nvPicPr>
          <p:cNvPr id="10" name="Picture 11">
            <a:extLst>
              <a:ext uri="{FF2B5EF4-FFF2-40B4-BE49-F238E27FC236}">
                <a16:creationId xmlns:a16="http://schemas.microsoft.com/office/drawing/2014/main" id="{05011A9F-162C-4959-B219-6CF1D7873D04}"/>
              </a:ext>
            </a:extLst>
          </p:cNvPr>
          <p:cNvPicPr>
            <a:picLocks noChangeAspect="1"/>
          </p:cNvPicPr>
          <p:nvPr/>
        </p:nvPicPr>
        <p:blipFill>
          <a:blip r:embed="rId6"/>
          <a:stretch>
            <a:fillRect/>
          </a:stretch>
        </p:blipFill>
        <p:spPr>
          <a:xfrm>
            <a:off x="10598098" y="4589103"/>
            <a:ext cx="1529169" cy="2081941"/>
          </a:xfrm>
          <a:prstGeom prst="rect">
            <a:avLst/>
          </a:prstGeom>
        </p:spPr>
      </p:pic>
      <p:pic>
        <p:nvPicPr>
          <p:cNvPr id="12" name="Picture 15" descr="A picture containing text, person&#10;&#10;Description automatically generated">
            <a:extLst>
              <a:ext uri="{FF2B5EF4-FFF2-40B4-BE49-F238E27FC236}">
                <a16:creationId xmlns:a16="http://schemas.microsoft.com/office/drawing/2014/main" id="{96EF1C8E-B25F-4CAC-A97C-D3B5741F51C5}"/>
              </a:ext>
            </a:extLst>
          </p:cNvPr>
          <p:cNvPicPr>
            <a:picLocks noChangeAspect="1"/>
          </p:cNvPicPr>
          <p:nvPr/>
        </p:nvPicPr>
        <p:blipFill>
          <a:blip r:embed="rId7"/>
          <a:stretch>
            <a:fillRect/>
          </a:stretch>
        </p:blipFill>
        <p:spPr>
          <a:xfrm>
            <a:off x="3188265" y="3724955"/>
            <a:ext cx="1645406" cy="2198178"/>
          </a:xfrm>
          <a:prstGeom prst="rect">
            <a:avLst/>
          </a:prstGeom>
        </p:spPr>
      </p:pic>
      <p:pic>
        <p:nvPicPr>
          <p:cNvPr id="16" name="Picture 16" descr="A picture containing text, person&#10;&#10;Description automatically generated">
            <a:extLst>
              <a:ext uri="{FF2B5EF4-FFF2-40B4-BE49-F238E27FC236}">
                <a16:creationId xmlns:a16="http://schemas.microsoft.com/office/drawing/2014/main" id="{605E3F27-F7DE-46D5-AAA6-0CBAC2C55806}"/>
              </a:ext>
            </a:extLst>
          </p:cNvPr>
          <p:cNvPicPr>
            <a:picLocks noChangeAspect="1"/>
          </p:cNvPicPr>
          <p:nvPr/>
        </p:nvPicPr>
        <p:blipFill>
          <a:blip r:embed="rId8"/>
          <a:stretch>
            <a:fillRect/>
          </a:stretch>
        </p:blipFill>
        <p:spPr>
          <a:xfrm>
            <a:off x="8985063" y="2510920"/>
            <a:ext cx="1529167" cy="2081940"/>
          </a:xfrm>
          <a:prstGeom prst="rect">
            <a:avLst/>
          </a:prstGeom>
        </p:spPr>
      </p:pic>
      <p:pic>
        <p:nvPicPr>
          <p:cNvPr id="3" name="Picture 16" descr="A picture containing text, person, indoor&#10;&#10;Description automatically generated">
            <a:extLst>
              <a:ext uri="{FF2B5EF4-FFF2-40B4-BE49-F238E27FC236}">
                <a16:creationId xmlns:a16="http://schemas.microsoft.com/office/drawing/2014/main" id="{AB5CEB09-6F72-4301-8500-F8A5C7E65C7B}"/>
              </a:ext>
            </a:extLst>
          </p:cNvPr>
          <p:cNvPicPr>
            <a:picLocks noChangeAspect="1"/>
          </p:cNvPicPr>
          <p:nvPr/>
        </p:nvPicPr>
        <p:blipFill>
          <a:blip r:embed="rId9"/>
          <a:stretch>
            <a:fillRect/>
          </a:stretch>
        </p:blipFill>
        <p:spPr>
          <a:xfrm>
            <a:off x="4389580" y="4475019"/>
            <a:ext cx="1634838" cy="2214419"/>
          </a:xfrm>
          <a:prstGeom prst="rect">
            <a:avLst/>
          </a:prstGeom>
        </p:spPr>
      </p:pic>
      <p:pic>
        <p:nvPicPr>
          <p:cNvPr id="17" name="Picture 17">
            <a:extLst>
              <a:ext uri="{FF2B5EF4-FFF2-40B4-BE49-F238E27FC236}">
                <a16:creationId xmlns:a16="http://schemas.microsoft.com/office/drawing/2014/main" id="{8C8BB2F7-B248-4D8E-A9E1-34EC15EA0801}"/>
              </a:ext>
            </a:extLst>
          </p:cNvPr>
          <p:cNvPicPr>
            <a:picLocks noChangeAspect="1"/>
          </p:cNvPicPr>
          <p:nvPr/>
        </p:nvPicPr>
        <p:blipFill>
          <a:blip r:embed="rId10"/>
          <a:stretch>
            <a:fillRect/>
          </a:stretch>
        </p:blipFill>
        <p:spPr>
          <a:xfrm>
            <a:off x="9007763" y="4694382"/>
            <a:ext cx="1496291" cy="2029691"/>
          </a:xfrm>
          <a:prstGeom prst="rect">
            <a:avLst/>
          </a:prstGeom>
        </p:spPr>
      </p:pic>
      <p:pic>
        <p:nvPicPr>
          <p:cNvPr id="18" name="Picture 18" descr="A picture containing text, indoor, book, cluttered&#10;&#10;Description automatically generated">
            <a:extLst>
              <a:ext uri="{FF2B5EF4-FFF2-40B4-BE49-F238E27FC236}">
                <a16:creationId xmlns:a16="http://schemas.microsoft.com/office/drawing/2014/main" id="{287C6E21-8477-4A3A-B440-40C6EB65CF73}"/>
              </a:ext>
            </a:extLst>
          </p:cNvPr>
          <p:cNvPicPr>
            <a:picLocks noChangeAspect="1"/>
          </p:cNvPicPr>
          <p:nvPr/>
        </p:nvPicPr>
        <p:blipFill>
          <a:blip r:embed="rId11"/>
          <a:stretch>
            <a:fillRect/>
          </a:stretch>
        </p:blipFill>
        <p:spPr>
          <a:xfrm>
            <a:off x="10577945" y="2500746"/>
            <a:ext cx="1542474" cy="2098965"/>
          </a:xfrm>
          <a:prstGeom prst="rect">
            <a:avLst/>
          </a:prstGeom>
        </p:spPr>
      </p:pic>
      <p:sp>
        <p:nvSpPr>
          <p:cNvPr id="21" name="TextBox 20">
            <a:extLst>
              <a:ext uri="{FF2B5EF4-FFF2-40B4-BE49-F238E27FC236}">
                <a16:creationId xmlns:a16="http://schemas.microsoft.com/office/drawing/2014/main" id="{1D6F8481-8929-4CA8-AC1A-9CCC20F06323}"/>
              </a:ext>
            </a:extLst>
          </p:cNvPr>
          <p:cNvSpPr txBox="1"/>
          <p:nvPr/>
        </p:nvSpPr>
        <p:spPr>
          <a:xfrm>
            <a:off x="8985453" y="1590101"/>
            <a:ext cx="29611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4382"/>
                </a:solidFill>
                <a:effectLst/>
                <a:uLnTx/>
                <a:uFillTx/>
                <a:latin typeface="Calibri" panose="020F0502020204030204"/>
                <a:ea typeface="+mn-ea"/>
                <a:cs typeface="Calibri"/>
              </a:rPr>
              <a:t>GOAL: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4382"/>
                </a:solidFill>
                <a:effectLst/>
                <a:uLnTx/>
                <a:uFillTx/>
                <a:latin typeface="Calibri" panose="020F0502020204030204"/>
                <a:ea typeface="+mn-ea"/>
                <a:cs typeface="Calibri"/>
              </a:rPr>
              <a:t>10,000 Books</a:t>
            </a:r>
          </a:p>
        </p:txBody>
      </p:sp>
    </p:spTree>
    <p:extLst>
      <p:ext uri="{BB962C8B-B14F-4D97-AF65-F5344CB8AC3E}">
        <p14:creationId xmlns:p14="http://schemas.microsoft.com/office/powerpoint/2010/main" val="3928750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253067" y="245970"/>
            <a:ext cx="10515600" cy="656885"/>
          </a:xfrm>
        </p:spPr>
        <p:txBody>
          <a:bodyPr>
            <a:normAutofit fontScale="90000"/>
          </a:bodyPr>
          <a:lstStyle/>
          <a:p>
            <a:r>
              <a:rPr lang="en-US"/>
              <a:t>The Education Foundation of BCPS</a:t>
            </a:r>
            <a:endParaRPr lang="en-US">
              <a:cs typeface="Calibri"/>
            </a:endParaRPr>
          </a:p>
        </p:txBody>
      </p:sp>
      <p:sp>
        <p:nvSpPr>
          <p:cNvPr id="4" name="Text Placeholder 3">
            <a:extLst>
              <a:ext uri="{FF2B5EF4-FFF2-40B4-BE49-F238E27FC236}">
                <a16:creationId xmlns:a16="http://schemas.microsoft.com/office/drawing/2014/main" id="{7E0BE2C9-EEF4-421D-88F0-9BE36442A764}"/>
              </a:ext>
            </a:extLst>
          </p:cNvPr>
          <p:cNvSpPr>
            <a:spLocks noGrp="1"/>
          </p:cNvSpPr>
          <p:nvPr>
            <p:ph type="body" sz="quarter" idx="13"/>
          </p:nvPr>
        </p:nvSpPr>
        <p:spPr>
          <a:xfrm>
            <a:off x="1507068" y="884308"/>
            <a:ext cx="10392833" cy="835025"/>
          </a:xfrm>
        </p:spPr>
        <p:txBody>
          <a:bodyPr vert="horz" lIns="91440" tIns="45720" rIns="91440" bIns="45720" rtlCol="0" anchor="t">
            <a:normAutofit/>
          </a:bodyPr>
          <a:lstStyle/>
          <a:p>
            <a:r>
              <a:rPr lang="en-US" b="1">
                <a:cs typeface="Calibri"/>
              </a:rPr>
              <a:t>The Exchangeree:  Gizmos and Gadgets Galore</a:t>
            </a:r>
          </a:p>
        </p:txBody>
      </p:sp>
      <p:pic>
        <p:nvPicPr>
          <p:cNvPr id="8" name="Picture 8" descr="Text&#10;&#10;Description automatically generated">
            <a:extLst>
              <a:ext uri="{FF2B5EF4-FFF2-40B4-BE49-F238E27FC236}">
                <a16:creationId xmlns:a16="http://schemas.microsoft.com/office/drawing/2014/main" id="{BC327BC1-7341-48CC-BA1C-044196E0B336}"/>
              </a:ext>
            </a:extLst>
          </p:cNvPr>
          <p:cNvPicPr>
            <a:picLocks noChangeAspect="1"/>
          </p:cNvPicPr>
          <p:nvPr/>
        </p:nvPicPr>
        <p:blipFill>
          <a:blip r:embed="rId2"/>
          <a:stretch>
            <a:fillRect/>
          </a:stretch>
        </p:blipFill>
        <p:spPr>
          <a:xfrm>
            <a:off x="139711" y="2028322"/>
            <a:ext cx="2985399" cy="4605579"/>
          </a:xfrm>
          <a:prstGeom prst="rect">
            <a:avLst/>
          </a:prstGeom>
        </p:spPr>
      </p:pic>
      <p:sp>
        <p:nvSpPr>
          <p:cNvPr id="9" name="TextBox 8">
            <a:extLst>
              <a:ext uri="{FF2B5EF4-FFF2-40B4-BE49-F238E27FC236}">
                <a16:creationId xmlns:a16="http://schemas.microsoft.com/office/drawing/2014/main" id="{CFE76ED9-4B42-4D3C-AEC0-D095B742DCB0}"/>
              </a:ext>
            </a:extLst>
          </p:cNvPr>
          <p:cNvSpPr txBox="1"/>
          <p:nvPr/>
        </p:nvSpPr>
        <p:spPr>
          <a:xfrm>
            <a:off x="384874" y="631297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1" name="Text Placeholder 3">
            <a:extLst>
              <a:ext uri="{FF2B5EF4-FFF2-40B4-BE49-F238E27FC236}">
                <a16:creationId xmlns:a16="http://schemas.microsoft.com/office/drawing/2014/main" id="{650326C9-F7E4-4DEC-A027-9669B45FE726}"/>
              </a:ext>
            </a:extLst>
          </p:cNvPr>
          <p:cNvSpPr txBox="1">
            <a:spLocks/>
          </p:cNvSpPr>
          <p:nvPr/>
        </p:nvSpPr>
        <p:spPr>
          <a:xfrm>
            <a:off x="750703" y="6316308"/>
            <a:ext cx="2062495" cy="408822"/>
          </a:xfrm>
          <a:prstGeom prst="rect">
            <a:avLst/>
          </a:prstGeom>
        </p:spPr>
        <p:txBody>
          <a:bodyPr vert="horz" lIns="91440" tIns="45720" rIns="91440" bIns="45720" rtlCol="0" anchor="t">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600" kern="1200" baseline="0">
                <a:solidFill>
                  <a:srgbClr val="15ADC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a:ln>
                <a:noFill/>
              </a:ln>
              <a:solidFill>
                <a:srgbClr val="15ADC1"/>
              </a:solidFill>
              <a:effectLst/>
              <a:uLnTx/>
              <a:uFillTx/>
              <a:latin typeface="Calibri" panose="020F0502020204030204"/>
              <a:ea typeface="+mn-ea"/>
              <a:cs typeface="Calibri"/>
            </a:endParaRPr>
          </a:p>
        </p:txBody>
      </p:sp>
      <p:pic>
        <p:nvPicPr>
          <p:cNvPr id="12" name="Picture 12" descr="A picture containing text&#10;&#10;Description automatically generated">
            <a:extLst>
              <a:ext uri="{FF2B5EF4-FFF2-40B4-BE49-F238E27FC236}">
                <a16:creationId xmlns:a16="http://schemas.microsoft.com/office/drawing/2014/main" id="{F2A6897F-7643-420E-AB6E-5FCC273310B5}"/>
              </a:ext>
            </a:extLst>
          </p:cNvPr>
          <p:cNvPicPr>
            <a:picLocks noChangeAspect="1"/>
          </p:cNvPicPr>
          <p:nvPr/>
        </p:nvPicPr>
        <p:blipFill>
          <a:blip r:embed="rId3"/>
          <a:stretch>
            <a:fillRect/>
          </a:stretch>
        </p:blipFill>
        <p:spPr>
          <a:xfrm>
            <a:off x="6093642" y="1387841"/>
            <a:ext cx="2972484" cy="4605579"/>
          </a:xfrm>
          <a:prstGeom prst="rect">
            <a:avLst/>
          </a:prstGeom>
        </p:spPr>
      </p:pic>
      <p:sp>
        <p:nvSpPr>
          <p:cNvPr id="13" name="TextBox 12">
            <a:extLst>
              <a:ext uri="{FF2B5EF4-FFF2-40B4-BE49-F238E27FC236}">
                <a16:creationId xmlns:a16="http://schemas.microsoft.com/office/drawing/2014/main" id="{B3F66CCD-EEDB-4404-A3D5-98E63D38FA04}"/>
              </a:ext>
            </a:extLst>
          </p:cNvPr>
          <p:cNvSpPr txBox="1"/>
          <p:nvPr/>
        </p:nvSpPr>
        <p:spPr>
          <a:xfrm>
            <a:off x="526941" y="645504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6" name="TextBox 15">
            <a:extLst>
              <a:ext uri="{FF2B5EF4-FFF2-40B4-BE49-F238E27FC236}">
                <a16:creationId xmlns:a16="http://schemas.microsoft.com/office/drawing/2014/main" id="{719C8599-30FA-43C8-9031-D9B4675FFF93}"/>
              </a:ext>
            </a:extLst>
          </p:cNvPr>
          <p:cNvSpPr txBox="1"/>
          <p:nvPr/>
        </p:nvSpPr>
        <p:spPr>
          <a:xfrm flipH="1">
            <a:off x="6097991" y="5998507"/>
            <a:ext cx="2719954"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382"/>
                </a:solidFill>
                <a:effectLst/>
                <a:uLnTx/>
                <a:uFillTx/>
                <a:latin typeface="Calibri" panose="020F0502020204030204"/>
                <a:ea typeface="+mn-ea"/>
                <a:cs typeface="Calibri"/>
              </a:rPr>
              <a:t>Ongoing </a:t>
            </a:r>
            <a:endParaRPr kumimoji="0" lang="en-US" sz="1800" b="1" i="0" u="none" strike="noStrike" kern="1200" cap="none" spc="0" normalizeH="0" baseline="0" noProof="0">
              <a:ln>
                <a:noFill/>
              </a:ln>
              <a:solidFill>
                <a:srgbClr val="004382"/>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7" name="TextBox 16">
            <a:extLst>
              <a:ext uri="{FF2B5EF4-FFF2-40B4-BE49-F238E27FC236}">
                <a16:creationId xmlns:a16="http://schemas.microsoft.com/office/drawing/2014/main" id="{5CD40AB0-7CBC-4E10-A1F4-B5BA127208EF}"/>
              </a:ext>
            </a:extLst>
          </p:cNvPr>
          <p:cNvSpPr txBox="1"/>
          <p:nvPr/>
        </p:nvSpPr>
        <p:spPr>
          <a:xfrm>
            <a:off x="138112" y="1316140"/>
            <a:ext cx="29756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382"/>
                </a:solidFill>
                <a:effectLst/>
                <a:uLnTx/>
                <a:uFillTx/>
                <a:latin typeface="Calibri" panose="020F0502020204030204"/>
                <a:ea typeface="+mn-ea"/>
                <a:cs typeface="Calibri"/>
              </a:rPr>
              <a:t>Ongoing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382"/>
                </a:solidFill>
                <a:effectLst/>
                <a:uLnTx/>
                <a:uFillTx/>
                <a:latin typeface="Calibri" panose="020F0502020204030204"/>
                <a:ea typeface="+mn-ea"/>
                <a:cs typeface="Calibri"/>
              </a:rPr>
              <a:t>Focus:  October-January</a:t>
            </a:r>
          </a:p>
        </p:txBody>
      </p:sp>
      <p:pic>
        <p:nvPicPr>
          <p:cNvPr id="3" name="Picture 5">
            <a:extLst>
              <a:ext uri="{FF2B5EF4-FFF2-40B4-BE49-F238E27FC236}">
                <a16:creationId xmlns:a16="http://schemas.microsoft.com/office/drawing/2014/main" id="{65901C8A-87FA-498F-B2C8-6C21834C2467}"/>
              </a:ext>
            </a:extLst>
          </p:cNvPr>
          <p:cNvPicPr>
            <a:picLocks noChangeAspect="1"/>
          </p:cNvPicPr>
          <p:nvPr/>
        </p:nvPicPr>
        <p:blipFill>
          <a:blip r:embed="rId4"/>
          <a:stretch>
            <a:fillRect/>
          </a:stretch>
        </p:blipFill>
        <p:spPr>
          <a:xfrm>
            <a:off x="3258127" y="1457036"/>
            <a:ext cx="2639291" cy="2639291"/>
          </a:xfrm>
          <a:prstGeom prst="rect">
            <a:avLst/>
          </a:prstGeom>
        </p:spPr>
      </p:pic>
      <p:pic>
        <p:nvPicPr>
          <p:cNvPr id="6" name="Picture 9">
            <a:extLst>
              <a:ext uri="{FF2B5EF4-FFF2-40B4-BE49-F238E27FC236}">
                <a16:creationId xmlns:a16="http://schemas.microsoft.com/office/drawing/2014/main" id="{090055AF-D05B-4E69-9E29-EE1DABE82CB0}"/>
              </a:ext>
            </a:extLst>
          </p:cNvPr>
          <p:cNvPicPr>
            <a:picLocks noChangeAspect="1"/>
          </p:cNvPicPr>
          <p:nvPr/>
        </p:nvPicPr>
        <p:blipFill>
          <a:blip r:embed="rId5"/>
          <a:stretch>
            <a:fillRect/>
          </a:stretch>
        </p:blipFill>
        <p:spPr>
          <a:xfrm>
            <a:off x="3258126" y="3916219"/>
            <a:ext cx="2639291" cy="2650837"/>
          </a:xfrm>
          <a:prstGeom prst="rect">
            <a:avLst/>
          </a:prstGeom>
        </p:spPr>
      </p:pic>
      <p:pic>
        <p:nvPicPr>
          <p:cNvPr id="10" name="Picture 17" descr="A picture containing text, person, indoor, room&#10;&#10;Description automatically generated">
            <a:extLst>
              <a:ext uri="{FF2B5EF4-FFF2-40B4-BE49-F238E27FC236}">
                <a16:creationId xmlns:a16="http://schemas.microsoft.com/office/drawing/2014/main" id="{0C57FD3F-B882-475D-B812-A9068BA9223C}"/>
              </a:ext>
            </a:extLst>
          </p:cNvPr>
          <p:cNvPicPr>
            <a:picLocks noChangeAspect="1"/>
          </p:cNvPicPr>
          <p:nvPr/>
        </p:nvPicPr>
        <p:blipFill>
          <a:blip r:embed="rId6"/>
          <a:stretch>
            <a:fillRect/>
          </a:stretch>
        </p:blipFill>
        <p:spPr>
          <a:xfrm>
            <a:off x="9146310" y="2400300"/>
            <a:ext cx="2743200" cy="2057400"/>
          </a:xfrm>
          <a:prstGeom prst="rect">
            <a:avLst/>
          </a:prstGeom>
        </p:spPr>
      </p:pic>
      <p:pic>
        <p:nvPicPr>
          <p:cNvPr id="18" name="Picture 18">
            <a:extLst>
              <a:ext uri="{FF2B5EF4-FFF2-40B4-BE49-F238E27FC236}">
                <a16:creationId xmlns:a16="http://schemas.microsoft.com/office/drawing/2014/main" id="{920743A7-10A4-49E4-AC9D-1F88BEC78414}"/>
              </a:ext>
            </a:extLst>
          </p:cNvPr>
          <p:cNvPicPr>
            <a:picLocks noChangeAspect="1"/>
          </p:cNvPicPr>
          <p:nvPr/>
        </p:nvPicPr>
        <p:blipFill>
          <a:blip r:embed="rId7"/>
          <a:stretch>
            <a:fillRect/>
          </a:stretch>
        </p:blipFill>
        <p:spPr>
          <a:xfrm>
            <a:off x="9146309" y="4582391"/>
            <a:ext cx="2800927" cy="2068946"/>
          </a:xfrm>
          <a:prstGeom prst="rect">
            <a:avLst/>
          </a:prstGeom>
        </p:spPr>
      </p:pic>
    </p:spTree>
    <p:extLst>
      <p:ext uri="{BB962C8B-B14F-4D97-AF65-F5344CB8AC3E}">
        <p14:creationId xmlns:p14="http://schemas.microsoft.com/office/powerpoint/2010/main" val="2790098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253067" y="245970"/>
            <a:ext cx="10515600" cy="656885"/>
          </a:xfrm>
        </p:spPr>
        <p:txBody>
          <a:bodyPr>
            <a:normAutofit fontScale="90000"/>
          </a:bodyPr>
          <a:lstStyle/>
          <a:p>
            <a:r>
              <a:rPr lang="en-US"/>
              <a:t>The Education Foundation of BCPS</a:t>
            </a:r>
            <a:endParaRPr lang="en-US">
              <a:cs typeface="Calibri"/>
            </a:endParaRPr>
          </a:p>
        </p:txBody>
      </p:sp>
      <p:sp>
        <p:nvSpPr>
          <p:cNvPr id="4" name="Text Placeholder 3">
            <a:extLst>
              <a:ext uri="{FF2B5EF4-FFF2-40B4-BE49-F238E27FC236}">
                <a16:creationId xmlns:a16="http://schemas.microsoft.com/office/drawing/2014/main" id="{7E0BE2C9-EEF4-421D-88F0-9BE36442A764}"/>
              </a:ext>
            </a:extLst>
          </p:cNvPr>
          <p:cNvSpPr>
            <a:spLocks noGrp="1"/>
          </p:cNvSpPr>
          <p:nvPr>
            <p:ph type="body" sz="quarter" idx="13"/>
          </p:nvPr>
        </p:nvSpPr>
        <p:spPr>
          <a:xfrm>
            <a:off x="1714886" y="884308"/>
            <a:ext cx="10392833" cy="835025"/>
          </a:xfrm>
        </p:spPr>
        <p:txBody>
          <a:bodyPr vert="horz" lIns="91440" tIns="45720" rIns="91440" bIns="45720" rtlCol="0" anchor="t">
            <a:normAutofit fontScale="92500"/>
          </a:bodyPr>
          <a:lstStyle/>
          <a:p>
            <a:r>
              <a:rPr lang="en-US" b="1">
                <a:cs typeface="Calibri"/>
              </a:rPr>
              <a:t>RISE for a Brighter Future</a:t>
            </a:r>
            <a:r>
              <a:rPr lang="en-US">
                <a:cs typeface="Calibri"/>
              </a:rPr>
              <a:t> (Relief in Securing Education)</a:t>
            </a:r>
            <a:endParaRPr lang="en-US"/>
          </a:p>
        </p:txBody>
      </p:sp>
      <p:pic>
        <p:nvPicPr>
          <p:cNvPr id="9" name="Picture 9">
            <a:extLst>
              <a:ext uri="{FF2B5EF4-FFF2-40B4-BE49-F238E27FC236}">
                <a16:creationId xmlns:a16="http://schemas.microsoft.com/office/drawing/2014/main" id="{843F720E-671F-4450-86AA-1E23630F91F3}"/>
              </a:ext>
            </a:extLst>
          </p:cNvPr>
          <p:cNvPicPr>
            <a:picLocks noChangeAspect="1"/>
          </p:cNvPicPr>
          <p:nvPr/>
        </p:nvPicPr>
        <p:blipFill>
          <a:blip r:embed="rId3"/>
          <a:stretch>
            <a:fillRect/>
          </a:stretch>
        </p:blipFill>
        <p:spPr>
          <a:xfrm>
            <a:off x="10346448" y="5956514"/>
            <a:ext cx="1192197" cy="787563"/>
          </a:xfrm>
          <a:prstGeom prst="rect">
            <a:avLst/>
          </a:prstGeom>
        </p:spPr>
      </p:pic>
      <p:sp>
        <p:nvSpPr>
          <p:cNvPr id="6" name="TextBox 5">
            <a:extLst>
              <a:ext uri="{FF2B5EF4-FFF2-40B4-BE49-F238E27FC236}">
                <a16:creationId xmlns:a16="http://schemas.microsoft.com/office/drawing/2014/main" id="{80D096FD-60D6-44FD-826A-2A40E0848F65}"/>
              </a:ext>
            </a:extLst>
          </p:cNvPr>
          <p:cNvSpPr txBox="1"/>
          <p:nvPr/>
        </p:nvSpPr>
        <p:spPr>
          <a:xfrm>
            <a:off x="3048940" y="6417669"/>
            <a:ext cx="71651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rPr>
              <a:t>RISE for a Brighter Future Brochure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hlinkClick r:id="rId4"/>
              </a:rPr>
              <a:t>http://educationfoundationofbcps.org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3" name="Picture 4">
            <a:extLst>
              <a:ext uri="{FF2B5EF4-FFF2-40B4-BE49-F238E27FC236}">
                <a16:creationId xmlns:a16="http://schemas.microsoft.com/office/drawing/2014/main" id="{185763E3-2710-460E-963B-4EA1B88B6A89}"/>
              </a:ext>
            </a:extLst>
          </p:cNvPr>
          <p:cNvPicPr>
            <a:picLocks noChangeAspect="1"/>
          </p:cNvPicPr>
          <p:nvPr/>
        </p:nvPicPr>
        <p:blipFill>
          <a:blip r:embed="rId5"/>
          <a:stretch>
            <a:fillRect/>
          </a:stretch>
        </p:blipFill>
        <p:spPr>
          <a:xfrm>
            <a:off x="225001" y="4049885"/>
            <a:ext cx="1979634" cy="2480563"/>
          </a:xfrm>
          <a:prstGeom prst="rect">
            <a:avLst/>
          </a:prstGeom>
        </p:spPr>
      </p:pic>
      <p:pic>
        <p:nvPicPr>
          <p:cNvPr id="5" name="Picture 6">
            <a:extLst>
              <a:ext uri="{FF2B5EF4-FFF2-40B4-BE49-F238E27FC236}">
                <a16:creationId xmlns:a16="http://schemas.microsoft.com/office/drawing/2014/main" id="{FBB9B56C-E217-4FC3-8F58-ABB8D643208B}"/>
              </a:ext>
            </a:extLst>
          </p:cNvPr>
          <p:cNvPicPr>
            <a:picLocks noChangeAspect="1"/>
          </p:cNvPicPr>
          <p:nvPr/>
        </p:nvPicPr>
        <p:blipFill>
          <a:blip r:embed="rId6"/>
          <a:stretch>
            <a:fillRect/>
          </a:stretch>
        </p:blipFill>
        <p:spPr>
          <a:xfrm>
            <a:off x="225941" y="1397196"/>
            <a:ext cx="2061306" cy="2643129"/>
          </a:xfrm>
          <a:prstGeom prst="rect">
            <a:avLst/>
          </a:prstGeom>
        </p:spPr>
      </p:pic>
      <p:pic>
        <p:nvPicPr>
          <p:cNvPr id="8" name="Picture 9">
            <a:extLst>
              <a:ext uri="{FF2B5EF4-FFF2-40B4-BE49-F238E27FC236}">
                <a16:creationId xmlns:a16="http://schemas.microsoft.com/office/drawing/2014/main" id="{BA139EFF-1550-45C6-97B4-3D39C024D6D8}"/>
              </a:ext>
            </a:extLst>
          </p:cNvPr>
          <p:cNvPicPr>
            <a:picLocks noChangeAspect="1"/>
          </p:cNvPicPr>
          <p:nvPr/>
        </p:nvPicPr>
        <p:blipFill>
          <a:blip r:embed="rId7"/>
          <a:stretch>
            <a:fillRect/>
          </a:stretch>
        </p:blipFill>
        <p:spPr>
          <a:xfrm>
            <a:off x="4421478" y="4136620"/>
            <a:ext cx="2471980" cy="1902417"/>
          </a:xfrm>
          <a:prstGeom prst="rect">
            <a:avLst/>
          </a:prstGeom>
        </p:spPr>
      </p:pic>
      <p:pic>
        <p:nvPicPr>
          <p:cNvPr id="10" name="Picture 10">
            <a:extLst>
              <a:ext uri="{FF2B5EF4-FFF2-40B4-BE49-F238E27FC236}">
                <a16:creationId xmlns:a16="http://schemas.microsoft.com/office/drawing/2014/main" id="{D037299C-5949-4C97-83DD-B6D31CA9EADA}"/>
              </a:ext>
            </a:extLst>
          </p:cNvPr>
          <p:cNvPicPr>
            <a:picLocks noChangeAspect="1"/>
          </p:cNvPicPr>
          <p:nvPr/>
        </p:nvPicPr>
        <p:blipFill>
          <a:blip r:embed="rId8"/>
          <a:stretch>
            <a:fillRect/>
          </a:stretch>
        </p:blipFill>
        <p:spPr>
          <a:xfrm>
            <a:off x="10081490" y="1375619"/>
            <a:ext cx="1935019" cy="2548127"/>
          </a:xfrm>
          <a:prstGeom prst="rect">
            <a:avLst/>
          </a:prstGeom>
        </p:spPr>
      </p:pic>
      <p:pic>
        <p:nvPicPr>
          <p:cNvPr id="11" name="Picture 11" descr="A picture containing person, indoor, people&#10;&#10;Description automatically generated">
            <a:extLst>
              <a:ext uri="{FF2B5EF4-FFF2-40B4-BE49-F238E27FC236}">
                <a16:creationId xmlns:a16="http://schemas.microsoft.com/office/drawing/2014/main" id="{42CF1AAF-9FE7-45BB-825A-7BC5FCDBB27D}"/>
              </a:ext>
            </a:extLst>
          </p:cNvPr>
          <p:cNvPicPr>
            <a:picLocks noChangeAspect="1"/>
          </p:cNvPicPr>
          <p:nvPr/>
        </p:nvPicPr>
        <p:blipFill>
          <a:blip r:embed="rId9"/>
          <a:stretch>
            <a:fillRect/>
          </a:stretch>
        </p:blipFill>
        <p:spPr>
          <a:xfrm>
            <a:off x="8068252" y="1381413"/>
            <a:ext cx="1932132" cy="2559628"/>
          </a:xfrm>
          <a:prstGeom prst="rect">
            <a:avLst/>
          </a:prstGeom>
        </p:spPr>
      </p:pic>
      <p:pic>
        <p:nvPicPr>
          <p:cNvPr id="12" name="Picture 12" descr="A picture containing text, person, table, restaurant&#10;&#10;Description automatically generated">
            <a:extLst>
              <a:ext uri="{FF2B5EF4-FFF2-40B4-BE49-F238E27FC236}">
                <a16:creationId xmlns:a16="http://schemas.microsoft.com/office/drawing/2014/main" id="{55FDA801-6AA5-4BC1-8250-D8500C47B2DE}"/>
              </a:ext>
            </a:extLst>
          </p:cNvPr>
          <p:cNvPicPr>
            <a:picLocks noChangeAspect="1"/>
          </p:cNvPicPr>
          <p:nvPr/>
        </p:nvPicPr>
        <p:blipFill>
          <a:blip r:embed="rId10"/>
          <a:stretch>
            <a:fillRect/>
          </a:stretch>
        </p:blipFill>
        <p:spPr>
          <a:xfrm>
            <a:off x="9451382" y="4053453"/>
            <a:ext cx="2562387" cy="1915333"/>
          </a:xfrm>
          <a:prstGeom prst="rect">
            <a:avLst/>
          </a:prstGeom>
        </p:spPr>
      </p:pic>
      <p:pic>
        <p:nvPicPr>
          <p:cNvPr id="13" name="Picture 13">
            <a:extLst>
              <a:ext uri="{FF2B5EF4-FFF2-40B4-BE49-F238E27FC236}">
                <a16:creationId xmlns:a16="http://schemas.microsoft.com/office/drawing/2014/main" id="{4EA7F38E-2D09-4602-8612-F69F9C82FA11}"/>
              </a:ext>
            </a:extLst>
          </p:cNvPr>
          <p:cNvPicPr>
            <a:picLocks noChangeAspect="1"/>
          </p:cNvPicPr>
          <p:nvPr/>
        </p:nvPicPr>
        <p:blipFill>
          <a:blip r:embed="rId11"/>
          <a:stretch>
            <a:fillRect/>
          </a:stretch>
        </p:blipFill>
        <p:spPr>
          <a:xfrm>
            <a:off x="6971653" y="4116440"/>
            <a:ext cx="2381574" cy="1841017"/>
          </a:xfrm>
          <a:prstGeom prst="rect">
            <a:avLst/>
          </a:prstGeom>
        </p:spPr>
      </p:pic>
      <p:pic>
        <p:nvPicPr>
          <p:cNvPr id="14" name="Picture 14" descr="A picture containing text, newspaper&#10;&#10;Description automatically generated">
            <a:extLst>
              <a:ext uri="{FF2B5EF4-FFF2-40B4-BE49-F238E27FC236}">
                <a16:creationId xmlns:a16="http://schemas.microsoft.com/office/drawing/2014/main" id="{B283F2C5-88E7-4059-88BC-F182FD38C137}"/>
              </a:ext>
            </a:extLst>
          </p:cNvPr>
          <p:cNvPicPr>
            <a:picLocks noChangeAspect="1"/>
          </p:cNvPicPr>
          <p:nvPr/>
        </p:nvPicPr>
        <p:blipFill>
          <a:blip r:embed="rId12"/>
          <a:stretch>
            <a:fillRect/>
          </a:stretch>
        </p:blipFill>
        <p:spPr>
          <a:xfrm>
            <a:off x="2293266" y="4144101"/>
            <a:ext cx="2077741" cy="1824441"/>
          </a:xfrm>
          <a:prstGeom prst="rect">
            <a:avLst/>
          </a:prstGeom>
        </p:spPr>
      </p:pic>
      <p:pic>
        <p:nvPicPr>
          <p:cNvPr id="15" name="Picture 15">
            <a:extLst>
              <a:ext uri="{FF2B5EF4-FFF2-40B4-BE49-F238E27FC236}">
                <a16:creationId xmlns:a16="http://schemas.microsoft.com/office/drawing/2014/main" id="{F4BE3147-BD21-4D2C-9E40-0F68748BE9C4}"/>
              </a:ext>
            </a:extLst>
          </p:cNvPr>
          <p:cNvPicPr>
            <a:picLocks noChangeAspect="1"/>
          </p:cNvPicPr>
          <p:nvPr/>
        </p:nvPicPr>
        <p:blipFill>
          <a:blip r:embed="rId13"/>
          <a:stretch>
            <a:fillRect/>
          </a:stretch>
        </p:blipFill>
        <p:spPr>
          <a:xfrm>
            <a:off x="6189636" y="1431414"/>
            <a:ext cx="1750017" cy="2380766"/>
          </a:xfrm>
          <a:prstGeom prst="rect">
            <a:avLst/>
          </a:prstGeom>
        </p:spPr>
      </p:pic>
      <p:pic>
        <p:nvPicPr>
          <p:cNvPr id="16" name="Picture 16" descr="A picture containing text, outdoor&#10;&#10;Description automatically generated">
            <a:extLst>
              <a:ext uri="{FF2B5EF4-FFF2-40B4-BE49-F238E27FC236}">
                <a16:creationId xmlns:a16="http://schemas.microsoft.com/office/drawing/2014/main" id="{46024699-F283-4697-BC8D-FBF1638AC8AB}"/>
              </a:ext>
            </a:extLst>
          </p:cNvPr>
          <p:cNvPicPr>
            <a:picLocks noChangeAspect="1"/>
          </p:cNvPicPr>
          <p:nvPr/>
        </p:nvPicPr>
        <p:blipFill>
          <a:blip r:embed="rId14"/>
          <a:stretch>
            <a:fillRect/>
          </a:stretch>
        </p:blipFill>
        <p:spPr>
          <a:xfrm>
            <a:off x="4313373" y="1431415"/>
            <a:ext cx="1873358" cy="2380766"/>
          </a:xfrm>
          <a:prstGeom prst="rect">
            <a:avLst/>
          </a:prstGeom>
        </p:spPr>
      </p:pic>
      <p:pic>
        <p:nvPicPr>
          <p:cNvPr id="18" name="Picture 18">
            <a:extLst>
              <a:ext uri="{FF2B5EF4-FFF2-40B4-BE49-F238E27FC236}">
                <a16:creationId xmlns:a16="http://schemas.microsoft.com/office/drawing/2014/main" id="{C6C288D7-7684-4DE0-8807-40123A913A58}"/>
              </a:ext>
            </a:extLst>
          </p:cNvPr>
          <p:cNvPicPr>
            <a:picLocks noChangeAspect="1"/>
          </p:cNvPicPr>
          <p:nvPr/>
        </p:nvPicPr>
        <p:blipFill>
          <a:blip r:embed="rId15"/>
          <a:stretch>
            <a:fillRect/>
          </a:stretch>
        </p:blipFill>
        <p:spPr>
          <a:xfrm>
            <a:off x="2360907" y="1456518"/>
            <a:ext cx="1929540" cy="2395134"/>
          </a:xfrm>
          <a:prstGeom prst="rect">
            <a:avLst/>
          </a:prstGeom>
        </p:spPr>
      </p:pic>
      <p:sp>
        <p:nvSpPr>
          <p:cNvPr id="7" name="TextBox 6">
            <a:extLst>
              <a:ext uri="{FF2B5EF4-FFF2-40B4-BE49-F238E27FC236}">
                <a16:creationId xmlns:a16="http://schemas.microsoft.com/office/drawing/2014/main" id="{36DF3DAE-B71B-4F2B-9317-1DB1F25B32D6}"/>
              </a:ext>
            </a:extLst>
          </p:cNvPr>
          <p:cNvSpPr txBox="1"/>
          <p:nvPr/>
        </p:nvSpPr>
        <p:spPr>
          <a:xfrm>
            <a:off x="8049491" y="5290127"/>
            <a:ext cx="4047836" cy="400110"/>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BCPS SEL SUMMIT Toolkits</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A0EBB3E3-CE87-48D2-8604-9B4B8A5B079C}"/>
              </a:ext>
            </a:extLst>
          </p:cNvPr>
          <p:cNvSpPr txBox="1"/>
          <p:nvPr/>
        </p:nvSpPr>
        <p:spPr>
          <a:xfrm>
            <a:off x="2369127" y="5451764"/>
            <a:ext cx="5433290" cy="400110"/>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AVID Presentation Boards and Educators Toolkits</a:t>
            </a:r>
          </a:p>
        </p:txBody>
      </p:sp>
      <p:sp>
        <p:nvSpPr>
          <p:cNvPr id="20" name="TextBox 19">
            <a:extLst>
              <a:ext uri="{FF2B5EF4-FFF2-40B4-BE49-F238E27FC236}">
                <a16:creationId xmlns:a16="http://schemas.microsoft.com/office/drawing/2014/main" id="{572008A2-E99D-4041-B041-B076F6C2933B}"/>
              </a:ext>
            </a:extLst>
          </p:cNvPr>
          <p:cNvSpPr txBox="1"/>
          <p:nvPr/>
        </p:nvSpPr>
        <p:spPr>
          <a:xfrm>
            <a:off x="2519217" y="2623125"/>
            <a:ext cx="4636654" cy="400110"/>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ESOL Book Bundles | SEL Resources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1" name="TextBox 20">
            <a:extLst>
              <a:ext uri="{FF2B5EF4-FFF2-40B4-BE49-F238E27FC236}">
                <a16:creationId xmlns:a16="http://schemas.microsoft.com/office/drawing/2014/main" id="{51F8B27E-78D7-4A7C-969F-DB80D621B860}"/>
              </a:ext>
            </a:extLst>
          </p:cNvPr>
          <p:cNvSpPr txBox="1"/>
          <p:nvPr/>
        </p:nvSpPr>
        <p:spPr>
          <a:xfrm>
            <a:off x="6906490" y="3223490"/>
            <a:ext cx="4047836" cy="400110"/>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BCPS Connects – SEL Toolkits</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3" name="TextBox 22">
            <a:extLst>
              <a:ext uri="{FF2B5EF4-FFF2-40B4-BE49-F238E27FC236}">
                <a16:creationId xmlns:a16="http://schemas.microsoft.com/office/drawing/2014/main" id="{D9B2831D-6359-4A2F-B42C-463DEBF1A0A1}"/>
              </a:ext>
            </a:extLst>
          </p:cNvPr>
          <p:cNvSpPr txBox="1"/>
          <p:nvPr/>
        </p:nvSpPr>
        <p:spPr>
          <a:xfrm>
            <a:off x="2369126" y="3916217"/>
            <a:ext cx="4948381" cy="400110"/>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BCPS Therapeutic Art Supplies for  Toolkits</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4" name="TextBox 23">
            <a:extLst>
              <a:ext uri="{FF2B5EF4-FFF2-40B4-BE49-F238E27FC236}">
                <a16:creationId xmlns:a16="http://schemas.microsoft.com/office/drawing/2014/main" id="{2053E3E2-624C-43F7-A4A1-446F1EE2F6C3}"/>
              </a:ext>
            </a:extLst>
          </p:cNvPr>
          <p:cNvSpPr txBox="1"/>
          <p:nvPr/>
        </p:nvSpPr>
        <p:spPr>
          <a:xfrm>
            <a:off x="5844308" y="1399308"/>
            <a:ext cx="6172199" cy="400110"/>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C.A.R.E. Kits (Calming And Regulation Emotions)</a:t>
            </a:r>
          </a:p>
        </p:txBody>
      </p:sp>
      <p:sp>
        <p:nvSpPr>
          <p:cNvPr id="25" name="TextBox 24">
            <a:extLst>
              <a:ext uri="{FF2B5EF4-FFF2-40B4-BE49-F238E27FC236}">
                <a16:creationId xmlns:a16="http://schemas.microsoft.com/office/drawing/2014/main" id="{76F85471-1A66-4A24-912C-99043870EE80}"/>
              </a:ext>
            </a:extLst>
          </p:cNvPr>
          <p:cNvSpPr txBox="1"/>
          <p:nvPr/>
        </p:nvSpPr>
        <p:spPr>
          <a:xfrm>
            <a:off x="7807035" y="3916216"/>
            <a:ext cx="4047836" cy="400110"/>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BCPS Separate Public Day Schools</a:t>
            </a:r>
          </a:p>
        </p:txBody>
      </p:sp>
    </p:spTree>
    <p:extLst>
      <p:ext uri="{BB962C8B-B14F-4D97-AF65-F5344CB8AC3E}">
        <p14:creationId xmlns:p14="http://schemas.microsoft.com/office/powerpoint/2010/main" val="1061944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253067" y="245970"/>
            <a:ext cx="10515600" cy="656885"/>
          </a:xfrm>
        </p:spPr>
        <p:txBody>
          <a:bodyPr>
            <a:normAutofit fontScale="90000"/>
          </a:bodyPr>
          <a:lstStyle/>
          <a:p>
            <a:r>
              <a:rPr lang="en-US"/>
              <a:t>The Education Foundation of BCPS</a:t>
            </a:r>
            <a:endParaRPr lang="en-US">
              <a:cs typeface="Calibri"/>
            </a:endParaRPr>
          </a:p>
        </p:txBody>
      </p:sp>
      <p:sp>
        <p:nvSpPr>
          <p:cNvPr id="4" name="Text Placeholder 3">
            <a:extLst>
              <a:ext uri="{FF2B5EF4-FFF2-40B4-BE49-F238E27FC236}">
                <a16:creationId xmlns:a16="http://schemas.microsoft.com/office/drawing/2014/main" id="{7E0BE2C9-EEF4-421D-88F0-9BE36442A764}"/>
              </a:ext>
            </a:extLst>
          </p:cNvPr>
          <p:cNvSpPr>
            <a:spLocks noGrp="1"/>
          </p:cNvSpPr>
          <p:nvPr>
            <p:ph type="body" sz="quarter" idx="13"/>
          </p:nvPr>
        </p:nvSpPr>
        <p:spPr>
          <a:xfrm>
            <a:off x="6027407" y="4218010"/>
            <a:ext cx="5949007" cy="2496199"/>
          </a:xfrm>
          <a:solidFill>
            <a:schemeClr val="accent1">
              <a:lumMod val="20000"/>
              <a:lumOff val="80000"/>
            </a:schemeClr>
          </a:solidFill>
        </p:spPr>
        <p:txBody>
          <a:bodyPr vert="horz" lIns="91440" tIns="45720" rIns="91440" bIns="45720" rtlCol="0" anchor="t">
            <a:normAutofit fontScale="92500" lnSpcReduction="20000"/>
          </a:bodyPr>
          <a:lstStyle/>
          <a:p>
            <a:r>
              <a:rPr lang="en-US" sz="3500" b="1">
                <a:solidFill>
                  <a:schemeClr val="accent6"/>
                </a:solidFill>
                <a:cs typeface="Calibri"/>
              </a:rPr>
              <a:t>Contributing to a Brighter Future</a:t>
            </a:r>
          </a:p>
          <a:p>
            <a:r>
              <a:rPr lang="en-US" sz="2800" b="1">
                <a:solidFill>
                  <a:schemeClr val="accent6"/>
                </a:solidFill>
                <a:cs typeface="Calibri"/>
              </a:rPr>
              <a:t> Communicate to  Understand </a:t>
            </a:r>
          </a:p>
          <a:p>
            <a:r>
              <a:rPr lang="en-US" sz="2800" b="1">
                <a:solidFill>
                  <a:schemeClr val="accent6"/>
                </a:solidFill>
                <a:cs typeface="Calibri"/>
              </a:rPr>
              <a:t>Collaborate to Support</a:t>
            </a:r>
            <a:endParaRPr lang="en-US">
              <a:solidFill>
                <a:schemeClr val="accent6"/>
              </a:solidFill>
            </a:endParaRPr>
          </a:p>
          <a:p>
            <a:r>
              <a:rPr lang="en-US" sz="2800" b="1">
                <a:solidFill>
                  <a:schemeClr val="accent6"/>
                </a:solidFill>
                <a:cs typeface="Calibri"/>
              </a:rPr>
              <a:t> Recognize and  Celebrate with GRATITUDE</a:t>
            </a:r>
            <a:endParaRPr lang="en-US">
              <a:solidFill>
                <a:schemeClr val="accent6"/>
              </a:solidFill>
              <a:cs typeface="Calibri"/>
            </a:endParaRPr>
          </a:p>
          <a:p>
            <a:r>
              <a:rPr lang="en-US" sz="3500">
                <a:solidFill>
                  <a:schemeClr val="accent6"/>
                </a:solidFill>
                <a:cs typeface="Calibri" panose="020F0502020204030204"/>
              </a:rPr>
              <a:t>This is US!  This is Team BCPS </a:t>
            </a:r>
            <a:endParaRPr lang="en-US" sz="3500">
              <a:solidFill>
                <a:schemeClr val="accent6"/>
              </a:solidFill>
            </a:endParaRPr>
          </a:p>
          <a:p>
            <a:endParaRPr lang="en-US" sz="4100" b="1">
              <a:cs typeface="Calibri"/>
            </a:endParaRPr>
          </a:p>
        </p:txBody>
      </p:sp>
      <p:pic>
        <p:nvPicPr>
          <p:cNvPr id="13" name="Picture 13" descr="A picture containing text, person, person, standing&#10;&#10;Description automatically generated">
            <a:extLst>
              <a:ext uri="{FF2B5EF4-FFF2-40B4-BE49-F238E27FC236}">
                <a16:creationId xmlns:a16="http://schemas.microsoft.com/office/drawing/2014/main" id="{5B94948A-A359-4F51-A0C5-086DE158EE1A}"/>
              </a:ext>
            </a:extLst>
          </p:cNvPr>
          <p:cNvPicPr>
            <a:picLocks noGrp="1" noChangeAspect="1"/>
          </p:cNvPicPr>
          <p:nvPr>
            <p:ph sz="quarter" idx="14"/>
          </p:nvPr>
        </p:nvPicPr>
        <p:blipFill>
          <a:blip r:embed="rId3"/>
          <a:stretch>
            <a:fillRect/>
          </a:stretch>
        </p:blipFill>
        <p:spPr>
          <a:xfrm>
            <a:off x="544909" y="4072147"/>
            <a:ext cx="2739004" cy="2653341"/>
          </a:xfrm>
        </p:spPr>
      </p:pic>
      <p:pic>
        <p:nvPicPr>
          <p:cNvPr id="14" name="Picture 14" descr="A picture containing person, group, line&#10;&#10;Description automatically generated">
            <a:extLst>
              <a:ext uri="{FF2B5EF4-FFF2-40B4-BE49-F238E27FC236}">
                <a16:creationId xmlns:a16="http://schemas.microsoft.com/office/drawing/2014/main" id="{7356FDA0-7BAC-4656-8117-75B6D3F9D834}"/>
              </a:ext>
            </a:extLst>
          </p:cNvPr>
          <p:cNvPicPr>
            <a:picLocks noChangeAspect="1"/>
          </p:cNvPicPr>
          <p:nvPr/>
        </p:nvPicPr>
        <p:blipFill>
          <a:blip r:embed="rId4"/>
          <a:stretch>
            <a:fillRect/>
          </a:stretch>
        </p:blipFill>
        <p:spPr>
          <a:xfrm>
            <a:off x="3277891" y="4078315"/>
            <a:ext cx="2743199" cy="2666354"/>
          </a:xfrm>
          <a:prstGeom prst="rect">
            <a:avLst/>
          </a:prstGeom>
        </p:spPr>
      </p:pic>
      <p:pic>
        <p:nvPicPr>
          <p:cNvPr id="15" name="Picture 15">
            <a:extLst>
              <a:ext uri="{FF2B5EF4-FFF2-40B4-BE49-F238E27FC236}">
                <a16:creationId xmlns:a16="http://schemas.microsoft.com/office/drawing/2014/main" id="{6B9B1026-A46D-4583-B9C6-B29EC8C74B3E}"/>
              </a:ext>
            </a:extLst>
          </p:cNvPr>
          <p:cNvPicPr>
            <a:picLocks noChangeAspect="1"/>
          </p:cNvPicPr>
          <p:nvPr/>
        </p:nvPicPr>
        <p:blipFill>
          <a:blip r:embed="rId5"/>
          <a:stretch>
            <a:fillRect/>
          </a:stretch>
        </p:blipFill>
        <p:spPr>
          <a:xfrm>
            <a:off x="8934774" y="1364262"/>
            <a:ext cx="3040250" cy="2850864"/>
          </a:xfrm>
          <a:prstGeom prst="rect">
            <a:avLst/>
          </a:prstGeom>
        </p:spPr>
      </p:pic>
      <p:pic>
        <p:nvPicPr>
          <p:cNvPr id="16" name="Picture 16">
            <a:extLst>
              <a:ext uri="{FF2B5EF4-FFF2-40B4-BE49-F238E27FC236}">
                <a16:creationId xmlns:a16="http://schemas.microsoft.com/office/drawing/2014/main" id="{789CAD9F-5F6B-4912-B946-63B401DCE9E8}"/>
              </a:ext>
            </a:extLst>
          </p:cNvPr>
          <p:cNvPicPr>
            <a:picLocks noChangeAspect="1"/>
          </p:cNvPicPr>
          <p:nvPr/>
        </p:nvPicPr>
        <p:blipFill>
          <a:blip r:embed="rId6"/>
          <a:stretch>
            <a:fillRect/>
          </a:stretch>
        </p:blipFill>
        <p:spPr>
          <a:xfrm>
            <a:off x="6096746" y="1383066"/>
            <a:ext cx="2936928" cy="2833607"/>
          </a:xfrm>
          <a:prstGeom prst="rect">
            <a:avLst/>
          </a:prstGeom>
        </p:spPr>
      </p:pic>
      <p:pic>
        <p:nvPicPr>
          <p:cNvPr id="17" name="Picture 17" descr="A picture containing text, person&#10;&#10;Description automatically generated">
            <a:extLst>
              <a:ext uri="{FF2B5EF4-FFF2-40B4-BE49-F238E27FC236}">
                <a16:creationId xmlns:a16="http://schemas.microsoft.com/office/drawing/2014/main" id="{5D889F3F-DCEF-411B-AAF3-A5018A9B52E6}"/>
              </a:ext>
            </a:extLst>
          </p:cNvPr>
          <p:cNvPicPr>
            <a:picLocks noChangeAspect="1"/>
          </p:cNvPicPr>
          <p:nvPr/>
        </p:nvPicPr>
        <p:blipFill>
          <a:blip r:embed="rId7"/>
          <a:stretch>
            <a:fillRect/>
          </a:stretch>
        </p:blipFill>
        <p:spPr>
          <a:xfrm>
            <a:off x="539858" y="1359863"/>
            <a:ext cx="2833606" cy="2846747"/>
          </a:xfrm>
          <a:prstGeom prst="rect">
            <a:avLst/>
          </a:prstGeom>
        </p:spPr>
      </p:pic>
      <p:pic>
        <p:nvPicPr>
          <p:cNvPr id="3" name="Picture 4">
            <a:extLst>
              <a:ext uri="{FF2B5EF4-FFF2-40B4-BE49-F238E27FC236}">
                <a16:creationId xmlns:a16="http://schemas.microsoft.com/office/drawing/2014/main" id="{5C02607A-D4F2-4699-A683-BFB736086C69}"/>
              </a:ext>
            </a:extLst>
          </p:cNvPr>
          <p:cNvPicPr>
            <a:picLocks noChangeAspect="1"/>
          </p:cNvPicPr>
          <p:nvPr/>
        </p:nvPicPr>
        <p:blipFill>
          <a:blip r:embed="rId8"/>
          <a:stretch>
            <a:fillRect/>
          </a:stretch>
        </p:blipFill>
        <p:spPr>
          <a:xfrm>
            <a:off x="3355383" y="1359977"/>
            <a:ext cx="2743200" cy="2743200"/>
          </a:xfrm>
          <a:prstGeom prst="rect">
            <a:avLst/>
          </a:prstGeom>
        </p:spPr>
      </p:pic>
    </p:spTree>
    <p:extLst>
      <p:ext uri="{BB962C8B-B14F-4D97-AF65-F5344CB8AC3E}">
        <p14:creationId xmlns:p14="http://schemas.microsoft.com/office/powerpoint/2010/main" val="3280392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8DC7-1109-4A1C-9EBC-FBD7B8B51232}"/>
              </a:ext>
            </a:extLst>
          </p:cNvPr>
          <p:cNvSpPr>
            <a:spLocks noGrp="1"/>
          </p:cNvSpPr>
          <p:nvPr>
            <p:ph type="ctrTitle"/>
          </p:nvPr>
        </p:nvSpPr>
        <p:spPr>
          <a:xfrm>
            <a:off x="3157086" y="2167360"/>
            <a:ext cx="8764438" cy="1023435"/>
          </a:xfrm>
        </p:spPr>
        <p:txBody>
          <a:bodyPr/>
          <a:lstStyle/>
          <a:p>
            <a:r>
              <a:rPr lang="en-US" sz="6000" b="1">
                <a:ea typeface="+mj-lt"/>
                <a:cs typeface="+mj-lt"/>
              </a:rPr>
              <a:t>Angela Booze</a:t>
            </a:r>
            <a:endParaRPr lang="en-US" sz="6000" b="1">
              <a:cs typeface="Calibri"/>
            </a:endParaRPr>
          </a:p>
        </p:txBody>
      </p:sp>
      <p:sp>
        <p:nvSpPr>
          <p:cNvPr id="3" name="Subtitle 2">
            <a:extLst>
              <a:ext uri="{FF2B5EF4-FFF2-40B4-BE49-F238E27FC236}">
                <a16:creationId xmlns:a16="http://schemas.microsoft.com/office/drawing/2014/main" id="{9FA022A4-B8E6-45F5-B503-0AC95AC88EDA}"/>
              </a:ext>
            </a:extLst>
          </p:cNvPr>
          <p:cNvSpPr>
            <a:spLocks noGrp="1"/>
          </p:cNvSpPr>
          <p:nvPr>
            <p:ph type="subTitle" idx="1"/>
          </p:nvPr>
        </p:nvSpPr>
        <p:spPr>
          <a:xfrm>
            <a:off x="3157086" y="3190795"/>
            <a:ext cx="6498566" cy="1751333"/>
          </a:xfrm>
        </p:spPr>
        <p:txBody>
          <a:bodyPr vert="horz" lIns="91440" tIns="45720" rIns="91440" bIns="45720" rtlCol="0" anchor="t">
            <a:normAutofit fontScale="77500" lnSpcReduction="20000"/>
          </a:bodyPr>
          <a:lstStyle/>
          <a:p>
            <a:r>
              <a:rPr lang="en-US" b="1" dirty="0">
                <a:ea typeface="+mn-lt"/>
                <a:cs typeface="+mn-lt"/>
              </a:rPr>
              <a:t>Resource Teacher</a:t>
            </a:r>
          </a:p>
          <a:p>
            <a:r>
              <a:rPr lang="en-US" b="1" dirty="0">
                <a:ea typeface="+mn-lt"/>
                <a:cs typeface="+mn-lt"/>
              </a:rPr>
              <a:t>Office of Professional Learning</a:t>
            </a:r>
          </a:p>
          <a:p>
            <a:r>
              <a:rPr lang="en-US" b="1" dirty="0">
                <a:ea typeface="+mn-lt"/>
                <a:cs typeface="+mn-lt"/>
              </a:rPr>
              <a:t>Baltimore County, Maryland</a:t>
            </a:r>
          </a:p>
          <a:p>
            <a:r>
              <a:rPr lang="en-US" b="1">
                <a:ea typeface="+mn-lt"/>
                <a:cs typeface="+mn-lt"/>
              </a:rPr>
              <a:t>Email:  </a:t>
            </a:r>
            <a:r>
              <a:rPr lang="en-US" b="1">
                <a:ea typeface="+mn-lt"/>
                <a:cs typeface="+mn-lt"/>
                <a:hlinkClick r:id="rId2"/>
              </a:rPr>
              <a:t>abooze@bcps.org</a:t>
            </a:r>
            <a:endParaRPr lang="en-US" b="1">
              <a:ea typeface="+mn-lt"/>
              <a:cs typeface="+mn-lt"/>
            </a:endParaRPr>
          </a:p>
          <a:p>
            <a:endParaRPr lang="en-US" b="1">
              <a:ea typeface="+mn-lt"/>
              <a:cs typeface="+mn-lt"/>
            </a:endParaRPr>
          </a:p>
          <a:p>
            <a:endParaRPr lang="en-US" b="1" dirty="0">
              <a:cs typeface="Calibri"/>
            </a:endParaRPr>
          </a:p>
        </p:txBody>
      </p:sp>
      <p:pic>
        <p:nvPicPr>
          <p:cNvPr id="5" name="Picture 5">
            <a:extLst>
              <a:ext uri="{FF2B5EF4-FFF2-40B4-BE49-F238E27FC236}">
                <a16:creationId xmlns:a16="http://schemas.microsoft.com/office/drawing/2014/main" id="{98EB403A-36BA-4906-883E-A41438C41192}"/>
              </a:ext>
            </a:extLst>
          </p:cNvPr>
          <p:cNvPicPr>
            <a:picLocks noChangeAspect="1"/>
          </p:cNvPicPr>
          <p:nvPr/>
        </p:nvPicPr>
        <p:blipFill>
          <a:blip r:embed="rId3"/>
          <a:stretch>
            <a:fillRect/>
          </a:stretch>
        </p:blipFill>
        <p:spPr>
          <a:xfrm>
            <a:off x="516610" y="2145462"/>
            <a:ext cx="2396525" cy="2797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58140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432259" y="194885"/>
            <a:ext cx="10515600" cy="656885"/>
          </a:xfrm>
        </p:spPr>
        <p:txBody>
          <a:bodyPr>
            <a:normAutofit fontScale="90000"/>
          </a:bodyPr>
          <a:lstStyle/>
          <a:p>
            <a:r>
              <a:rPr lang="en-US"/>
              <a:t>Celebrating BCPS Principal Excellence</a:t>
            </a:r>
          </a:p>
        </p:txBody>
      </p:sp>
      <p:sp>
        <p:nvSpPr>
          <p:cNvPr id="7" name="TextBox 6">
            <a:extLst>
              <a:ext uri="{FF2B5EF4-FFF2-40B4-BE49-F238E27FC236}">
                <a16:creationId xmlns:a16="http://schemas.microsoft.com/office/drawing/2014/main" id="{28F1D2C0-2853-44D1-B9CD-77F4ABD994DB}"/>
              </a:ext>
            </a:extLst>
          </p:cNvPr>
          <p:cNvSpPr txBox="1"/>
          <p:nvPr/>
        </p:nvSpPr>
        <p:spPr>
          <a:xfrm>
            <a:off x="5943818" y="1112113"/>
            <a:ext cx="5770652" cy="5247590"/>
          </a:xfrm>
          <a:prstGeom prst="rect">
            <a:avLst/>
          </a:prstGeom>
          <a:noFill/>
        </p:spPr>
        <p:txBody>
          <a:bodyPr wrap="square">
            <a:spAutoFit/>
          </a:bodyPr>
          <a:lstStyle/>
          <a:p>
            <a:pPr marL="0" marR="0" lvl="0" indent="457200" algn="l" defTabSz="91440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457200" algn="l" defTabSz="914400" rtl="0" eaLnBrk="1" fontAlgn="auto" latinLnBrk="0" hangingPunct="1">
              <a:lnSpc>
                <a:spcPct val="100000"/>
              </a:lnSpc>
              <a:spcBef>
                <a:spcPts val="600"/>
              </a:spcBef>
              <a:spcAft>
                <a:spcPts val="0"/>
              </a:spcAft>
              <a:buClrTx/>
              <a:buSzTx/>
              <a:buFontTx/>
              <a:buNone/>
              <a:tabLst/>
              <a:defRPr/>
            </a:pPr>
            <a:r>
              <a:rPr kumimoji="0" lang="en-US" sz="3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To commemorate this event, we are collaborating with BCPS TV in creating a video of various stakeholders and students thanking our principals through art, dance, poetry, instrumental music, vocal music, and personal testimonies. </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Text&#10;&#10;Description automatically generated">
            <a:extLst>
              <a:ext uri="{FF2B5EF4-FFF2-40B4-BE49-F238E27FC236}">
                <a16:creationId xmlns:a16="http://schemas.microsoft.com/office/drawing/2014/main" id="{CCC53C5F-E208-42BE-B19E-774C93C02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30" y="1402204"/>
            <a:ext cx="4957499" cy="4957499"/>
          </a:xfrm>
          <a:prstGeom prst="rect">
            <a:avLst/>
          </a:prstGeom>
        </p:spPr>
      </p:pic>
    </p:spTree>
    <p:extLst>
      <p:ext uri="{BB962C8B-B14F-4D97-AF65-F5344CB8AC3E}">
        <p14:creationId xmlns:p14="http://schemas.microsoft.com/office/powerpoint/2010/main" val="1041296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042039-2393-FC49-A578-5792BD07810C}"/>
              </a:ext>
            </a:extLst>
          </p:cNvPr>
          <p:cNvSpPr>
            <a:spLocks noGrp="1"/>
          </p:cNvSpPr>
          <p:nvPr>
            <p:ph type="sldNum" sz="quarter" idx="4"/>
          </p:nvPr>
        </p:nvSpPr>
        <p:spPr/>
        <p:txBody>
          <a:bodyPr/>
          <a:lstStyle/>
          <a:p>
            <a:fld id="{79A441FA-EE28-A64F-92EE-8BADFCE467E3}" type="slidenum">
              <a:rPr lang="en-US" smtClean="0"/>
              <a:pPr/>
              <a:t>3</a:t>
            </a:fld>
            <a:endParaRPr lang="en-US" dirty="0"/>
          </a:p>
        </p:txBody>
      </p:sp>
      <p:sp>
        <p:nvSpPr>
          <p:cNvPr id="5" name="Footer Placeholder 4">
            <a:extLst>
              <a:ext uri="{FF2B5EF4-FFF2-40B4-BE49-F238E27FC236}">
                <a16:creationId xmlns:a16="http://schemas.microsoft.com/office/drawing/2014/main" id="{5BDC54CE-CB43-C74E-B850-02C65D3EE3C2}"/>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sp>
        <p:nvSpPr>
          <p:cNvPr id="6" name="Rectangle 5">
            <a:extLst>
              <a:ext uri="{FF2B5EF4-FFF2-40B4-BE49-F238E27FC236}">
                <a16:creationId xmlns:a16="http://schemas.microsoft.com/office/drawing/2014/main" id="{003083B9-E65C-B046-AF28-A1251C3A18C2}"/>
              </a:ext>
            </a:extLst>
          </p:cNvPr>
          <p:cNvSpPr/>
          <p:nvPr/>
        </p:nvSpPr>
        <p:spPr>
          <a:xfrm>
            <a:off x="0" y="697418"/>
            <a:ext cx="12192000" cy="573159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Same Side Corner Rectangle 6">
            <a:extLst>
              <a:ext uri="{FF2B5EF4-FFF2-40B4-BE49-F238E27FC236}">
                <a16:creationId xmlns:a16="http://schemas.microsoft.com/office/drawing/2014/main" id="{A12E27AB-9DEB-994C-A29E-501EA494FED4}"/>
              </a:ext>
            </a:extLst>
          </p:cNvPr>
          <p:cNvSpPr/>
          <p:nvPr/>
        </p:nvSpPr>
        <p:spPr bwMode="gray">
          <a:xfrm rot="5400000">
            <a:off x="5747291" y="-5747291"/>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sp>
        <p:nvSpPr>
          <p:cNvPr id="8" name="Subtitle 5">
            <a:extLst>
              <a:ext uri="{FF2B5EF4-FFF2-40B4-BE49-F238E27FC236}">
                <a16:creationId xmlns:a16="http://schemas.microsoft.com/office/drawing/2014/main" id="{62881D2E-1C0E-B54E-B0E8-2DA79A4250EE}"/>
              </a:ext>
            </a:extLst>
          </p:cNvPr>
          <p:cNvSpPr txBox="1">
            <a:spLocks/>
          </p:cNvSpPr>
          <p:nvPr/>
        </p:nvSpPr>
        <p:spPr>
          <a:xfrm>
            <a:off x="263140" y="19458"/>
            <a:ext cx="8818289" cy="716873"/>
          </a:xfrm>
          <a:prstGeom prst="rect">
            <a:avLst/>
          </a:prstGeom>
        </p:spPr>
        <p:txBody>
          <a:bodyPr lIns="93256" tIns="46628" rIns="93256" bIns="46628" anchor="t">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Participants will …</a:t>
            </a:r>
          </a:p>
        </p:txBody>
      </p:sp>
      <p:graphicFrame>
        <p:nvGraphicFramePr>
          <p:cNvPr id="9" name="Table 8">
            <a:extLst>
              <a:ext uri="{FF2B5EF4-FFF2-40B4-BE49-F238E27FC236}">
                <a16:creationId xmlns:a16="http://schemas.microsoft.com/office/drawing/2014/main" id="{919B1848-A177-5642-B99D-2A6B46CB4D16}"/>
              </a:ext>
            </a:extLst>
          </p:cNvPr>
          <p:cNvGraphicFramePr>
            <a:graphicFrameLocks noGrp="1"/>
          </p:cNvGraphicFramePr>
          <p:nvPr>
            <p:extLst>
              <p:ext uri="{D42A27DB-BD31-4B8C-83A1-F6EECF244321}">
                <p14:modId xmlns:p14="http://schemas.microsoft.com/office/powerpoint/2010/main" val="1430467370"/>
              </p:ext>
            </p:extLst>
          </p:nvPr>
        </p:nvGraphicFramePr>
        <p:xfrm>
          <a:off x="439387" y="1124382"/>
          <a:ext cx="11317185" cy="4831352"/>
        </p:xfrm>
        <a:graphic>
          <a:graphicData uri="http://schemas.openxmlformats.org/drawingml/2006/table">
            <a:tbl>
              <a:tblPr bandRow="1">
                <a:tableStyleId>{5C22544A-7EE6-4342-B048-85BDC9FD1C3A}</a:tableStyleId>
              </a:tblPr>
              <a:tblGrid>
                <a:gridCol w="11317185">
                  <a:extLst>
                    <a:ext uri="{9D8B030D-6E8A-4147-A177-3AD203B41FA5}">
                      <a16:colId xmlns:a16="http://schemas.microsoft.com/office/drawing/2014/main" val="3322698548"/>
                    </a:ext>
                  </a:extLst>
                </a:gridCol>
              </a:tblGrid>
              <a:tr h="1207838">
                <a:tc>
                  <a:txBody>
                    <a:bodyPr/>
                    <a:lstStyle/>
                    <a:p>
                      <a:pPr marL="285750" marR="0" lvl="0" indent="-285750" algn="l" defTabSz="914400" rtl="0" eaLnBrk="1" fontAlgn="auto" latinLnBrk="0" hangingPunct="1">
                        <a:lnSpc>
                          <a:spcPct val="100000"/>
                        </a:lnSpc>
                        <a:spcBef>
                          <a:spcPts val="0"/>
                        </a:spcBef>
                        <a:spcAft>
                          <a:spcPts val="0"/>
                        </a:spcAft>
                        <a:buClr>
                          <a:schemeClr val="accent6"/>
                        </a:buClr>
                        <a:buSzTx/>
                        <a:buFont typeface="Arial" panose="020B0604020202020204" pitchFamily="34" charset="0"/>
                        <a:buChar char="•"/>
                        <a:tabLst/>
                        <a:defRPr/>
                      </a:pPr>
                      <a:r>
                        <a:rPr lang="en-US" sz="3400" b="0" i="0" u="none" strike="noStrike" kern="1200">
                          <a:solidFill>
                            <a:schemeClr val="accent1">
                              <a:lumMod val="50000"/>
                            </a:schemeClr>
                          </a:solidFill>
                          <a:effectLst/>
                          <a:latin typeface="Arial" panose="020B0604020202020204" pitchFamily="34" charset="0"/>
                          <a:ea typeface="+mn-ea"/>
                          <a:cs typeface="Arial" panose="020B0604020202020204" pitchFamily="34" charset="0"/>
                        </a:rPr>
                        <a:t>Learn innovative, tangible ways to celebrate educators</a:t>
                      </a:r>
                    </a:p>
                  </a:txBody>
                  <a:tcPr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349317990"/>
                  </a:ext>
                </a:extLst>
              </a:tr>
              <a:tr h="1207838">
                <a:tc>
                  <a:txBody>
                    <a:bodyPr/>
                    <a:lstStyle/>
                    <a:p>
                      <a:pPr marL="285750" marR="0" lvl="0" indent="-285750" algn="l" defTabSz="914400" rtl="0" eaLnBrk="1" fontAlgn="auto" latinLnBrk="0" hangingPunct="1">
                        <a:lnSpc>
                          <a:spcPct val="100000"/>
                        </a:lnSpc>
                        <a:spcBef>
                          <a:spcPts val="0"/>
                        </a:spcBef>
                        <a:spcAft>
                          <a:spcPts val="0"/>
                        </a:spcAft>
                        <a:buClr>
                          <a:schemeClr val="accent6"/>
                        </a:buClr>
                        <a:buSzTx/>
                        <a:buFont typeface="Arial" panose="020B0604020202020204" pitchFamily="34" charset="0"/>
                        <a:buChar char="•"/>
                        <a:tabLst/>
                        <a:defRPr/>
                      </a:pPr>
                      <a:r>
                        <a:rPr lang="en-US" sz="3400" b="0" i="0" u="none" strike="noStrike" kern="1200">
                          <a:solidFill>
                            <a:schemeClr val="accent1">
                              <a:lumMod val="50000"/>
                            </a:schemeClr>
                          </a:solidFill>
                          <a:effectLst/>
                          <a:latin typeface="Arial" panose="020B0604020202020204" pitchFamily="34" charset="0"/>
                          <a:ea typeface="+mn-ea"/>
                          <a:cs typeface="Arial" panose="020B0604020202020204" pitchFamily="34" charset="0"/>
                        </a:rPr>
                        <a:t>Understand the importance of gratitude and acknowledgment</a:t>
                      </a:r>
                    </a:p>
                  </a:txBody>
                  <a:tcPr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2D3FE"/>
                    </a:solidFill>
                  </a:tcPr>
                </a:tc>
                <a:extLst>
                  <a:ext uri="{0D108BD9-81ED-4DB2-BD59-A6C34878D82A}">
                    <a16:rowId xmlns:a16="http://schemas.microsoft.com/office/drawing/2014/main" val="2781839637"/>
                  </a:ext>
                </a:extLst>
              </a:tr>
              <a:tr h="1207838">
                <a:tc>
                  <a:txBody>
                    <a:bodyPr/>
                    <a:lstStyle/>
                    <a:p>
                      <a:pPr marL="285750" indent="-285750">
                        <a:buClr>
                          <a:schemeClr val="accent6"/>
                        </a:buClr>
                        <a:buFont typeface="Arial" panose="020B0604020202020204" pitchFamily="34" charset="0"/>
                        <a:buChar char="•"/>
                      </a:pPr>
                      <a:r>
                        <a:rPr lang="en-US" sz="3400" b="0" i="0" u="none" strike="noStrike" kern="1200">
                          <a:solidFill>
                            <a:schemeClr val="accent1">
                              <a:lumMod val="50000"/>
                            </a:schemeClr>
                          </a:solidFill>
                          <a:effectLst/>
                          <a:latin typeface="Arial" panose="020B0604020202020204" pitchFamily="34" charset="0"/>
                          <a:ea typeface="+mn-ea"/>
                          <a:cs typeface="Arial" panose="020B0604020202020204" pitchFamily="34" charset="0"/>
                        </a:rPr>
                        <a:t>Consider efforts needed now to reenergize for the </a:t>
                      </a:r>
                      <a:br>
                        <a:rPr lang="en-US" sz="3400" b="0" i="0" u="none" strike="noStrike" kern="1200">
                          <a:solidFill>
                            <a:schemeClr val="accent1">
                              <a:lumMod val="50000"/>
                            </a:schemeClr>
                          </a:solidFill>
                          <a:effectLst/>
                          <a:latin typeface="Arial" panose="020B0604020202020204" pitchFamily="34" charset="0"/>
                          <a:ea typeface="+mn-ea"/>
                          <a:cs typeface="Arial" panose="020B0604020202020204" pitchFamily="34" charset="0"/>
                        </a:rPr>
                      </a:br>
                      <a:r>
                        <a:rPr lang="en-US" sz="3400" b="0" i="0" u="none" strike="noStrike" kern="1200">
                          <a:solidFill>
                            <a:schemeClr val="accent1">
                              <a:lumMod val="50000"/>
                            </a:schemeClr>
                          </a:solidFill>
                          <a:effectLst/>
                          <a:latin typeface="Arial" panose="020B0604020202020204" pitchFamily="34" charset="0"/>
                          <a:ea typeface="+mn-ea"/>
                          <a:cs typeface="Arial" panose="020B0604020202020204" pitchFamily="34" charset="0"/>
                        </a:rPr>
                        <a:t>school year ahead</a:t>
                      </a:r>
                      <a:endParaRPr lang="en-US" sz="3400" b="0" i="0" u="none" strike="noStrike" kern="1200" dirty="0">
                        <a:solidFill>
                          <a:schemeClr val="accent1">
                            <a:lumMod val="50000"/>
                          </a:schemeClr>
                        </a:solidFill>
                        <a:effectLst/>
                        <a:latin typeface="Arial" panose="020B0604020202020204" pitchFamily="34" charset="0"/>
                        <a:ea typeface="+mn-ea"/>
                        <a:cs typeface="Arial" panose="020B0604020202020204" pitchFamily="34" charset="0"/>
                      </a:endParaRPr>
                    </a:p>
                  </a:txBody>
                  <a:tcPr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71674468"/>
                  </a:ext>
                </a:extLst>
              </a:tr>
              <a:tr h="1207838">
                <a:tc>
                  <a:txBody>
                    <a:bodyPr/>
                    <a:lstStyle/>
                    <a:p>
                      <a:pPr marL="285750" marR="0" lvl="0" indent="-285750" algn="l" defTabSz="914400" rtl="0" eaLnBrk="1" fontAlgn="auto" latinLnBrk="0" hangingPunct="1">
                        <a:lnSpc>
                          <a:spcPct val="100000"/>
                        </a:lnSpc>
                        <a:spcBef>
                          <a:spcPts val="0"/>
                        </a:spcBef>
                        <a:spcAft>
                          <a:spcPts val="0"/>
                        </a:spcAft>
                        <a:buClr>
                          <a:schemeClr val="accent6"/>
                        </a:buClr>
                        <a:buSzTx/>
                        <a:buFont typeface="Arial" panose="020B0604020202020204" pitchFamily="34" charset="0"/>
                        <a:buChar char="•"/>
                        <a:tabLst/>
                        <a:defRPr/>
                      </a:pPr>
                      <a:r>
                        <a:rPr lang="en-US" sz="3400" b="0" i="0" u="none" strike="noStrike" kern="1200">
                          <a:solidFill>
                            <a:schemeClr val="accent1">
                              <a:lumMod val="50000"/>
                            </a:schemeClr>
                          </a:solidFill>
                          <a:effectLst/>
                          <a:latin typeface="Arial" panose="020B0604020202020204" pitchFamily="34" charset="0"/>
                          <a:ea typeface="+mn-ea"/>
                          <a:cs typeface="Arial" panose="020B0604020202020204" pitchFamily="34" charset="0"/>
                        </a:rPr>
                        <a:t>Share their own experiences and ideas</a:t>
                      </a:r>
                      <a:endParaRPr lang="en-US" sz="3400" b="0" i="0" u="none" strike="noStrike" kern="1200" dirty="0">
                        <a:solidFill>
                          <a:schemeClr val="accent1">
                            <a:lumMod val="50000"/>
                          </a:schemeClr>
                        </a:solidFill>
                        <a:effectLst/>
                        <a:latin typeface="Arial" panose="020B0604020202020204" pitchFamily="34" charset="0"/>
                        <a:ea typeface="+mn-ea"/>
                        <a:cs typeface="Arial" panose="020B0604020202020204" pitchFamily="34" charset="0"/>
                      </a:endParaRPr>
                    </a:p>
                  </a:txBody>
                  <a:tcPr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29153087"/>
                  </a:ext>
                </a:extLst>
              </a:tr>
            </a:tbl>
          </a:graphicData>
        </a:graphic>
      </p:graphicFrame>
    </p:spTree>
    <p:extLst>
      <p:ext uri="{BB962C8B-B14F-4D97-AF65-F5344CB8AC3E}">
        <p14:creationId xmlns:p14="http://schemas.microsoft.com/office/powerpoint/2010/main" val="3312154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470822" y="134225"/>
            <a:ext cx="10515600" cy="656885"/>
          </a:xfrm>
        </p:spPr>
        <p:txBody>
          <a:bodyPr>
            <a:normAutofit fontScale="90000"/>
          </a:bodyPr>
          <a:lstStyle/>
          <a:p>
            <a:r>
              <a:rPr lang="en-US" dirty="0"/>
              <a:t>Celebrating BCPS Principal Excellence</a:t>
            </a:r>
          </a:p>
        </p:txBody>
      </p:sp>
      <p:sp>
        <p:nvSpPr>
          <p:cNvPr id="3" name="Text Placeholder 2">
            <a:extLst>
              <a:ext uri="{FF2B5EF4-FFF2-40B4-BE49-F238E27FC236}">
                <a16:creationId xmlns:a16="http://schemas.microsoft.com/office/drawing/2014/main" id="{6C79759E-F456-4821-B5E9-FD0CA51D8FB8}"/>
              </a:ext>
            </a:extLst>
          </p:cNvPr>
          <p:cNvSpPr>
            <a:spLocks noGrp="1"/>
          </p:cNvSpPr>
          <p:nvPr>
            <p:ph type="body" sz="quarter" idx="13"/>
          </p:nvPr>
        </p:nvSpPr>
        <p:spPr>
          <a:xfrm>
            <a:off x="1641877" y="1180296"/>
            <a:ext cx="1605663" cy="582873"/>
          </a:xfrm>
        </p:spPr>
        <p:txBody>
          <a:bodyPr>
            <a:normAutofit lnSpcReduction="10000"/>
          </a:bodyPr>
          <a:lstStyle/>
          <a:p>
            <a:r>
              <a:rPr lang="en-US" b="1" dirty="0">
                <a:solidFill>
                  <a:srgbClr val="002060"/>
                </a:solidFill>
              </a:rPr>
              <a:t>Art</a:t>
            </a:r>
          </a:p>
        </p:txBody>
      </p:sp>
      <p:pic>
        <p:nvPicPr>
          <p:cNvPr id="8" name="Picture 7" descr="A picture containing text&#10;&#10;Description automatically generated">
            <a:extLst>
              <a:ext uri="{FF2B5EF4-FFF2-40B4-BE49-F238E27FC236}">
                <a16:creationId xmlns:a16="http://schemas.microsoft.com/office/drawing/2014/main" id="{64BC4700-99DA-4BA3-876D-59296AF8C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93" y="2152355"/>
            <a:ext cx="2485173" cy="4213274"/>
          </a:xfrm>
          <a:prstGeom prst="rect">
            <a:avLst/>
          </a:prstGeom>
        </p:spPr>
      </p:pic>
      <p:pic>
        <p:nvPicPr>
          <p:cNvPr id="10" name="Picture 9" descr="A close-up of a flag&#10;&#10;Description automatically generated with low confidence">
            <a:extLst>
              <a:ext uri="{FF2B5EF4-FFF2-40B4-BE49-F238E27FC236}">
                <a16:creationId xmlns:a16="http://schemas.microsoft.com/office/drawing/2014/main" id="{2AB068EB-44D2-4D1A-B56D-4BAEB7B96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9211" y="2682240"/>
            <a:ext cx="3216789" cy="2412592"/>
          </a:xfrm>
          <a:prstGeom prst="rect">
            <a:avLst/>
          </a:prstGeom>
        </p:spPr>
      </p:pic>
      <p:sp>
        <p:nvSpPr>
          <p:cNvPr id="11" name="Text Placeholder 2">
            <a:extLst>
              <a:ext uri="{FF2B5EF4-FFF2-40B4-BE49-F238E27FC236}">
                <a16:creationId xmlns:a16="http://schemas.microsoft.com/office/drawing/2014/main" id="{94882A90-AAA3-4E8B-B008-BA8D51AB0C0A}"/>
              </a:ext>
            </a:extLst>
          </p:cNvPr>
          <p:cNvSpPr txBox="1">
            <a:spLocks/>
          </p:cNvSpPr>
          <p:nvPr/>
        </p:nvSpPr>
        <p:spPr>
          <a:xfrm>
            <a:off x="7759740" y="1153801"/>
            <a:ext cx="3584062" cy="58287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kern="1200" baseline="0">
                <a:solidFill>
                  <a:srgbClr val="15ADC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Dance</a:t>
            </a:r>
          </a:p>
        </p:txBody>
      </p:sp>
      <p:pic>
        <p:nvPicPr>
          <p:cNvPr id="13" name="Picture 12">
            <a:extLst>
              <a:ext uri="{FF2B5EF4-FFF2-40B4-BE49-F238E27FC236}">
                <a16:creationId xmlns:a16="http://schemas.microsoft.com/office/drawing/2014/main" id="{7BAE7964-3F8C-4919-A6E8-A7EFC593046A}"/>
              </a:ext>
            </a:extLst>
          </p:cNvPr>
          <p:cNvPicPr>
            <a:picLocks noChangeAspect="1"/>
          </p:cNvPicPr>
          <p:nvPr/>
        </p:nvPicPr>
        <p:blipFill>
          <a:blip r:embed="rId5"/>
          <a:stretch>
            <a:fillRect/>
          </a:stretch>
        </p:blipFill>
        <p:spPr>
          <a:xfrm>
            <a:off x="6517153" y="1653278"/>
            <a:ext cx="2485173" cy="2057923"/>
          </a:xfrm>
          <a:prstGeom prst="rect">
            <a:avLst/>
          </a:prstGeom>
        </p:spPr>
      </p:pic>
      <p:pic>
        <p:nvPicPr>
          <p:cNvPr id="15" name="Picture 14">
            <a:extLst>
              <a:ext uri="{FF2B5EF4-FFF2-40B4-BE49-F238E27FC236}">
                <a16:creationId xmlns:a16="http://schemas.microsoft.com/office/drawing/2014/main" id="{A31E58A3-ADF3-459A-ADB9-A4633D59FFDA}"/>
              </a:ext>
            </a:extLst>
          </p:cNvPr>
          <p:cNvPicPr>
            <a:picLocks noChangeAspect="1"/>
          </p:cNvPicPr>
          <p:nvPr/>
        </p:nvPicPr>
        <p:blipFill>
          <a:blip r:embed="rId6"/>
          <a:stretch>
            <a:fillRect/>
          </a:stretch>
        </p:blipFill>
        <p:spPr>
          <a:xfrm>
            <a:off x="9852822" y="3888536"/>
            <a:ext cx="2133600" cy="2714625"/>
          </a:xfrm>
          <a:prstGeom prst="rect">
            <a:avLst/>
          </a:prstGeom>
        </p:spPr>
      </p:pic>
      <p:pic>
        <p:nvPicPr>
          <p:cNvPr id="17" name="Picture 16">
            <a:extLst>
              <a:ext uri="{FF2B5EF4-FFF2-40B4-BE49-F238E27FC236}">
                <a16:creationId xmlns:a16="http://schemas.microsoft.com/office/drawing/2014/main" id="{CABCFC65-00CD-4A8D-A74A-3540E6688586}"/>
              </a:ext>
            </a:extLst>
          </p:cNvPr>
          <p:cNvPicPr>
            <a:picLocks noChangeAspect="1"/>
          </p:cNvPicPr>
          <p:nvPr/>
        </p:nvPicPr>
        <p:blipFill>
          <a:blip r:embed="rId7"/>
          <a:stretch>
            <a:fillRect/>
          </a:stretch>
        </p:blipFill>
        <p:spPr>
          <a:xfrm>
            <a:off x="6668580" y="3854853"/>
            <a:ext cx="2182320" cy="2913452"/>
          </a:xfrm>
          <a:prstGeom prst="rect">
            <a:avLst/>
          </a:prstGeom>
        </p:spPr>
      </p:pic>
      <p:pic>
        <p:nvPicPr>
          <p:cNvPr id="19" name="Picture 18">
            <a:extLst>
              <a:ext uri="{FF2B5EF4-FFF2-40B4-BE49-F238E27FC236}">
                <a16:creationId xmlns:a16="http://schemas.microsoft.com/office/drawing/2014/main" id="{90235D9D-E00D-40F5-9881-85F3CE1A53D5}"/>
              </a:ext>
            </a:extLst>
          </p:cNvPr>
          <p:cNvPicPr>
            <a:picLocks noChangeAspect="1"/>
          </p:cNvPicPr>
          <p:nvPr/>
        </p:nvPicPr>
        <p:blipFill>
          <a:blip r:embed="rId8"/>
          <a:stretch>
            <a:fillRect/>
          </a:stretch>
        </p:blipFill>
        <p:spPr>
          <a:xfrm>
            <a:off x="9551771" y="1736674"/>
            <a:ext cx="2099775" cy="1760268"/>
          </a:xfrm>
          <a:prstGeom prst="rect">
            <a:avLst/>
          </a:prstGeom>
        </p:spPr>
      </p:pic>
    </p:spTree>
    <p:extLst>
      <p:ext uri="{BB962C8B-B14F-4D97-AF65-F5344CB8AC3E}">
        <p14:creationId xmlns:p14="http://schemas.microsoft.com/office/powerpoint/2010/main" val="4279358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470822" y="134225"/>
            <a:ext cx="10515600" cy="656885"/>
          </a:xfrm>
        </p:spPr>
        <p:txBody>
          <a:bodyPr>
            <a:normAutofit fontScale="90000"/>
          </a:bodyPr>
          <a:lstStyle/>
          <a:p>
            <a:r>
              <a:rPr lang="en-US" dirty="0"/>
              <a:t>Celebrating BCPS Principal Excellence</a:t>
            </a:r>
          </a:p>
        </p:txBody>
      </p:sp>
      <p:sp>
        <p:nvSpPr>
          <p:cNvPr id="3" name="Text Placeholder 2">
            <a:extLst>
              <a:ext uri="{FF2B5EF4-FFF2-40B4-BE49-F238E27FC236}">
                <a16:creationId xmlns:a16="http://schemas.microsoft.com/office/drawing/2014/main" id="{6C79759E-F456-4821-B5E9-FD0CA51D8FB8}"/>
              </a:ext>
            </a:extLst>
          </p:cNvPr>
          <p:cNvSpPr>
            <a:spLocks noGrp="1"/>
          </p:cNvSpPr>
          <p:nvPr>
            <p:ph type="body" sz="quarter" idx="13"/>
          </p:nvPr>
        </p:nvSpPr>
        <p:spPr>
          <a:xfrm>
            <a:off x="417688" y="1999546"/>
            <a:ext cx="3584062" cy="582873"/>
          </a:xfrm>
        </p:spPr>
        <p:txBody>
          <a:bodyPr>
            <a:normAutofit lnSpcReduction="10000"/>
          </a:bodyPr>
          <a:lstStyle/>
          <a:p>
            <a:r>
              <a:rPr lang="en-US" b="1" dirty="0">
                <a:solidFill>
                  <a:srgbClr val="002060"/>
                </a:solidFill>
              </a:rPr>
              <a:t>Thank you for…</a:t>
            </a:r>
          </a:p>
        </p:txBody>
      </p:sp>
      <p:sp>
        <p:nvSpPr>
          <p:cNvPr id="7" name="Text Placeholder 2">
            <a:extLst>
              <a:ext uri="{FF2B5EF4-FFF2-40B4-BE49-F238E27FC236}">
                <a16:creationId xmlns:a16="http://schemas.microsoft.com/office/drawing/2014/main" id="{5A0FA845-EC41-4FF0-AD20-89157E0C52D1}"/>
              </a:ext>
            </a:extLst>
          </p:cNvPr>
          <p:cNvSpPr txBox="1">
            <a:spLocks/>
          </p:cNvSpPr>
          <p:nvPr/>
        </p:nvSpPr>
        <p:spPr>
          <a:xfrm>
            <a:off x="4436902" y="1547089"/>
            <a:ext cx="7702570" cy="502113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kern="1200" baseline="0">
                <a:solidFill>
                  <a:srgbClr val="15ADC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ED7D31"/>
                </a:solidFill>
                <a:effectLst/>
                <a:uLnTx/>
                <a:uFillTx/>
                <a:latin typeface="Calibri" panose="020F0502020204030204"/>
                <a:ea typeface="+mn-ea"/>
                <a:cs typeface="+mn-cs"/>
              </a:rPr>
              <a:t>P</a:t>
            </a:r>
            <a:r>
              <a:rPr kumimoji="0" lang="en-US" sz="2200" b="1" i="0" u="none" strike="noStrike" kern="1200" cap="none" spc="0" normalizeH="0" baseline="0" noProof="0" dirty="0">
                <a:ln>
                  <a:noFill/>
                </a:ln>
                <a:solidFill>
                  <a:srgbClr val="002060"/>
                </a:solidFill>
                <a:effectLst/>
                <a:uLnTx/>
                <a:uFillTx/>
                <a:latin typeface="Calibri" panose="020F0502020204030204"/>
                <a:ea typeface="+mn-ea"/>
                <a:cs typeface="+mn-cs"/>
              </a:rPr>
              <a:t>lanting the seeds of future leaders of tomorrow</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ED7D31"/>
                </a:solidFill>
                <a:effectLst/>
                <a:uLnTx/>
                <a:uFillTx/>
                <a:latin typeface="Calibri" panose="020F0502020204030204"/>
                <a:ea typeface="+mn-ea"/>
                <a:cs typeface="+mn-cs"/>
              </a:rPr>
              <a:t>R</a:t>
            </a:r>
            <a:r>
              <a:rPr kumimoji="0" lang="en-US" sz="2200" b="1" i="0" u="none" strike="noStrike" kern="1200" cap="none" spc="0" normalizeH="0" baseline="0" noProof="0" dirty="0">
                <a:ln>
                  <a:noFill/>
                </a:ln>
                <a:solidFill>
                  <a:srgbClr val="002060"/>
                </a:solidFill>
                <a:effectLst/>
                <a:uLnTx/>
                <a:uFillTx/>
                <a:latin typeface="Calibri" panose="020F0502020204030204"/>
                <a:ea typeface="+mn-ea"/>
                <a:cs typeface="+mn-cs"/>
              </a:rPr>
              <a:t>ising to the challenge of being fierce leaders</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ED7D31"/>
                </a:solidFill>
                <a:effectLst/>
                <a:uLnTx/>
                <a:uFillTx/>
                <a:latin typeface="Calibri" panose="020F0502020204030204"/>
                <a:ea typeface="+mn-ea"/>
                <a:cs typeface="+mn-cs"/>
              </a:rPr>
              <a:t>I</a:t>
            </a:r>
            <a:r>
              <a:rPr kumimoji="0" lang="en-US" sz="2200" b="1" i="0" u="none" strike="noStrike" kern="1200" cap="none" spc="0" normalizeH="0" baseline="0" noProof="0" dirty="0">
                <a:ln>
                  <a:noFill/>
                </a:ln>
                <a:solidFill>
                  <a:srgbClr val="002060"/>
                </a:solidFill>
                <a:effectLst/>
                <a:uLnTx/>
                <a:uFillTx/>
                <a:latin typeface="Calibri" panose="020F0502020204030204"/>
                <a:ea typeface="+mn-ea"/>
                <a:cs typeface="+mn-cs"/>
              </a:rPr>
              <a:t>nstilling a sense of community and belonging among all stakeholders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ED7D31"/>
                </a:solidFill>
                <a:effectLst/>
                <a:uLnTx/>
                <a:uFillTx/>
                <a:latin typeface="Calibri" panose="020F0502020204030204"/>
                <a:ea typeface="+mn-ea"/>
                <a:cs typeface="+mn-cs"/>
              </a:rPr>
              <a:t>N</a:t>
            </a:r>
            <a:r>
              <a:rPr kumimoji="0" lang="en-US" sz="2200" b="1" i="0" u="none" strike="noStrike" kern="1200" cap="none" spc="0" normalizeH="0" baseline="0" noProof="0" dirty="0">
                <a:ln>
                  <a:noFill/>
                </a:ln>
                <a:solidFill>
                  <a:srgbClr val="002060"/>
                </a:solidFill>
                <a:effectLst/>
                <a:uLnTx/>
                <a:uFillTx/>
                <a:latin typeface="Calibri" panose="020F0502020204030204"/>
                <a:ea typeface="+mn-ea"/>
                <a:cs typeface="+mn-cs"/>
              </a:rPr>
              <a:t>ever accepting less than the best from your students and your staff</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ED7D31"/>
                </a:solidFill>
                <a:effectLst/>
                <a:uLnTx/>
                <a:uFillTx/>
                <a:latin typeface="Calibri" panose="020F0502020204030204"/>
                <a:ea typeface="+mn-ea"/>
                <a:cs typeface="+mn-cs"/>
              </a:rPr>
              <a:t>C</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ommitting to creating rich learning environments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ED7D31"/>
                </a:solidFill>
                <a:effectLst/>
                <a:uLnTx/>
                <a:uFillTx/>
                <a:latin typeface="Calibri" panose="020F0502020204030204"/>
                <a:ea typeface="+mn-ea"/>
                <a:cs typeface="+mn-cs"/>
              </a:rPr>
              <a:t>I</a:t>
            </a:r>
            <a:r>
              <a:rPr kumimoji="0" lang="en-US" sz="2200" b="1" i="0" u="none" strike="noStrike" kern="1200" cap="none" spc="0" normalizeH="0" baseline="0" noProof="0" dirty="0">
                <a:ln>
                  <a:noFill/>
                </a:ln>
                <a:solidFill>
                  <a:srgbClr val="002060"/>
                </a:solidFill>
                <a:effectLst/>
                <a:uLnTx/>
                <a:uFillTx/>
                <a:latin typeface="Calibri" panose="020F0502020204030204"/>
                <a:ea typeface="+mn-ea"/>
                <a:cs typeface="+mn-cs"/>
              </a:rPr>
              <a:t>gniting the passion for teaching and learning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ED7D31"/>
                </a:solidFill>
                <a:effectLst/>
                <a:uLnTx/>
                <a:uFillTx/>
                <a:latin typeface="Calibri" panose="020F0502020204030204"/>
                <a:ea typeface="+mn-ea"/>
                <a:cs typeface="+mn-cs"/>
              </a:rPr>
              <a:t>P</a:t>
            </a:r>
            <a:r>
              <a:rPr kumimoji="0" lang="en-US" sz="2200" b="1" i="0" u="none" strike="noStrike" kern="1200" cap="none" spc="0" normalizeH="0" baseline="0" noProof="0" dirty="0">
                <a:ln>
                  <a:noFill/>
                </a:ln>
                <a:solidFill>
                  <a:srgbClr val="002060"/>
                </a:solidFill>
                <a:effectLst/>
                <a:uLnTx/>
                <a:uFillTx/>
                <a:latin typeface="Calibri" panose="020F0502020204030204"/>
                <a:ea typeface="+mn-ea"/>
                <a:cs typeface="+mn-cs"/>
              </a:rPr>
              <a:t>utting endless effort into the betterment of our schools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ED7D31"/>
                </a:solidFill>
                <a:effectLst/>
                <a:uLnTx/>
                <a:uFillTx/>
                <a:latin typeface="Calibri" panose="020F0502020204030204"/>
                <a:ea typeface="+mn-ea"/>
                <a:cs typeface="+mn-cs"/>
              </a:rPr>
              <a:t>A</a:t>
            </a:r>
            <a:r>
              <a:rPr kumimoji="0" lang="en-US" sz="2200" b="1" i="0" u="none" strike="noStrike" kern="1200" cap="none" spc="0" normalizeH="0" baseline="0" noProof="0" dirty="0">
                <a:ln>
                  <a:noFill/>
                </a:ln>
                <a:solidFill>
                  <a:srgbClr val="002060"/>
                </a:solidFill>
                <a:effectLst/>
                <a:uLnTx/>
                <a:uFillTx/>
                <a:latin typeface="Calibri" panose="020F0502020204030204"/>
                <a:ea typeface="+mn-ea"/>
                <a:cs typeface="+mn-cs"/>
              </a:rPr>
              <a:t>lways being a support system</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ED7D31"/>
                </a:solidFill>
                <a:effectLst/>
                <a:uLnTx/>
                <a:uFillTx/>
                <a:latin typeface="Calibri" panose="020F0502020204030204"/>
                <a:ea typeface="+mn-ea"/>
                <a:cs typeface="+mn-cs"/>
              </a:rPr>
              <a:t>L</a:t>
            </a:r>
            <a:r>
              <a:rPr kumimoji="0" lang="en-US" sz="2200" b="1" i="0" u="none" strike="noStrike" kern="1200" cap="none" spc="0" normalizeH="0" baseline="0" noProof="0" dirty="0">
                <a:ln>
                  <a:noFill/>
                </a:ln>
                <a:solidFill>
                  <a:srgbClr val="002060"/>
                </a:solidFill>
                <a:effectLst/>
                <a:uLnTx/>
                <a:uFillTx/>
                <a:latin typeface="Calibri" panose="020F0502020204030204"/>
                <a:ea typeface="+mn-ea"/>
                <a:cs typeface="+mn-cs"/>
              </a:rPr>
              <a:t>eading by example</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04DA7FE-3892-47A0-9BEF-8366F5689561}"/>
              </a:ext>
            </a:extLst>
          </p:cNvPr>
          <p:cNvPicPr>
            <a:picLocks noChangeAspect="1"/>
          </p:cNvPicPr>
          <p:nvPr/>
        </p:nvPicPr>
        <p:blipFill>
          <a:blip r:embed="rId3"/>
          <a:stretch>
            <a:fillRect/>
          </a:stretch>
        </p:blipFill>
        <p:spPr>
          <a:xfrm>
            <a:off x="52528" y="2755525"/>
            <a:ext cx="4398082" cy="2688671"/>
          </a:xfrm>
          <a:prstGeom prst="rect">
            <a:avLst/>
          </a:prstGeom>
          <a:ln w="28575">
            <a:solidFill>
              <a:srgbClr val="FFC000"/>
            </a:solidFill>
          </a:ln>
        </p:spPr>
      </p:pic>
    </p:spTree>
    <p:extLst>
      <p:ext uri="{BB962C8B-B14F-4D97-AF65-F5344CB8AC3E}">
        <p14:creationId xmlns:p14="http://schemas.microsoft.com/office/powerpoint/2010/main" val="2133681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470822" y="134225"/>
            <a:ext cx="10515600" cy="656885"/>
          </a:xfrm>
        </p:spPr>
        <p:txBody>
          <a:bodyPr>
            <a:normAutofit fontScale="90000"/>
          </a:bodyPr>
          <a:lstStyle/>
          <a:p>
            <a:r>
              <a:rPr lang="en-US" dirty="0"/>
              <a:t>Celebrating BCPS Principal Excellence</a:t>
            </a:r>
          </a:p>
        </p:txBody>
      </p:sp>
      <p:sp>
        <p:nvSpPr>
          <p:cNvPr id="8" name="Text Placeholder 2">
            <a:extLst>
              <a:ext uri="{FF2B5EF4-FFF2-40B4-BE49-F238E27FC236}">
                <a16:creationId xmlns:a16="http://schemas.microsoft.com/office/drawing/2014/main" id="{CB7C5AD5-2739-493D-B316-50952FF95D0F}"/>
              </a:ext>
            </a:extLst>
          </p:cNvPr>
          <p:cNvSpPr txBox="1">
            <a:spLocks/>
          </p:cNvSpPr>
          <p:nvPr/>
        </p:nvSpPr>
        <p:spPr>
          <a:xfrm>
            <a:off x="809557" y="1772818"/>
            <a:ext cx="3902467" cy="8489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baseline="0">
                <a:solidFill>
                  <a:srgbClr val="15ADC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Instrumental Music</a:t>
            </a:r>
          </a:p>
        </p:txBody>
      </p:sp>
      <p:pic>
        <p:nvPicPr>
          <p:cNvPr id="10" name="Picture 9">
            <a:extLst>
              <a:ext uri="{FF2B5EF4-FFF2-40B4-BE49-F238E27FC236}">
                <a16:creationId xmlns:a16="http://schemas.microsoft.com/office/drawing/2014/main" id="{5520605B-B458-49AE-9EA0-E2C8314A4E32}"/>
              </a:ext>
            </a:extLst>
          </p:cNvPr>
          <p:cNvPicPr>
            <a:picLocks noChangeAspect="1"/>
          </p:cNvPicPr>
          <p:nvPr/>
        </p:nvPicPr>
        <p:blipFill>
          <a:blip r:embed="rId3"/>
          <a:stretch>
            <a:fillRect/>
          </a:stretch>
        </p:blipFill>
        <p:spPr>
          <a:xfrm>
            <a:off x="206207" y="3187016"/>
            <a:ext cx="3376993" cy="2377440"/>
          </a:xfrm>
          <a:prstGeom prst="rect">
            <a:avLst/>
          </a:prstGeom>
          <a:ln w="38100">
            <a:solidFill>
              <a:schemeClr val="accent1"/>
            </a:solidFill>
          </a:ln>
        </p:spPr>
      </p:pic>
      <p:sp>
        <p:nvSpPr>
          <p:cNvPr id="11" name="Text Placeholder 2">
            <a:extLst>
              <a:ext uri="{FF2B5EF4-FFF2-40B4-BE49-F238E27FC236}">
                <a16:creationId xmlns:a16="http://schemas.microsoft.com/office/drawing/2014/main" id="{A15C1955-5270-422A-8B2C-1CF7B9FBB8E2}"/>
              </a:ext>
            </a:extLst>
          </p:cNvPr>
          <p:cNvSpPr txBox="1">
            <a:spLocks/>
          </p:cNvSpPr>
          <p:nvPr/>
        </p:nvSpPr>
        <p:spPr>
          <a:xfrm>
            <a:off x="7174988" y="985601"/>
            <a:ext cx="4667423" cy="5828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baseline="0">
                <a:solidFill>
                  <a:srgbClr val="15ADC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Multilingual </a:t>
            </a:r>
          </a:p>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“Thank you for…”</a:t>
            </a:r>
          </a:p>
        </p:txBody>
      </p:sp>
      <p:pic>
        <p:nvPicPr>
          <p:cNvPr id="12" name="Picture 11">
            <a:extLst>
              <a:ext uri="{FF2B5EF4-FFF2-40B4-BE49-F238E27FC236}">
                <a16:creationId xmlns:a16="http://schemas.microsoft.com/office/drawing/2014/main" id="{781DF573-4C91-4932-BA40-CB3A8153D453}"/>
              </a:ext>
            </a:extLst>
          </p:cNvPr>
          <p:cNvPicPr>
            <a:picLocks noChangeAspect="1"/>
          </p:cNvPicPr>
          <p:nvPr/>
        </p:nvPicPr>
        <p:blipFill>
          <a:blip r:embed="rId4"/>
          <a:stretch>
            <a:fillRect/>
          </a:stretch>
        </p:blipFill>
        <p:spPr>
          <a:xfrm>
            <a:off x="6897858" y="2137025"/>
            <a:ext cx="3849057" cy="2165095"/>
          </a:xfrm>
          <a:prstGeom prst="rect">
            <a:avLst/>
          </a:prstGeom>
          <a:ln w="38100">
            <a:solidFill>
              <a:schemeClr val="accent1"/>
            </a:solidFill>
          </a:ln>
        </p:spPr>
      </p:pic>
      <p:pic>
        <p:nvPicPr>
          <p:cNvPr id="13" name="Picture 12">
            <a:extLst>
              <a:ext uri="{FF2B5EF4-FFF2-40B4-BE49-F238E27FC236}">
                <a16:creationId xmlns:a16="http://schemas.microsoft.com/office/drawing/2014/main" id="{8BB85220-5586-4134-BFD7-5AA7511EC467}"/>
              </a:ext>
            </a:extLst>
          </p:cNvPr>
          <p:cNvPicPr>
            <a:picLocks noChangeAspect="1"/>
          </p:cNvPicPr>
          <p:nvPr/>
        </p:nvPicPr>
        <p:blipFill>
          <a:blip r:embed="rId5"/>
          <a:stretch>
            <a:fillRect/>
          </a:stretch>
        </p:blipFill>
        <p:spPr>
          <a:xfrm>
            <a:off x="7990835" y="4529215"/>
            <a:ext cx="3901440" cy="2194560"/>
          </a:xfrm>
          <a:prstGeom prst="rect">
            <a:avLst/>
          </a:prstGeom>
          <a:ln w="38100">
            <a:solidFill>
              <a:schemeClr val="accent1"/>
            </a:solidFill>
          </a:ln>
        </p:spPr>
      </p:pic>
      <p:pic>
        <p:nvPicPr>
          <p:cNvPr id="15" name="Picture 14">
            <a:extLst>
              <a:ext uri="{FF2B5EF4-FFF2-40B4-BE49-F238E27FC236}">
                <a16:creationId xmlns:a16="http://schemas.microsoft.com/office/drawing/2014/main" id="{25F40C1C-5A36-40E9-A081-1A3067574C5D}"/>
              </a:ext>
            </a:extLst>
          </p:cNvPr>
          <p:cNvPicPr>
            <a:picLocks noChangeAspect="1"/>
          </p:cNvPicPr>
          <p:nvPr/>
        </p:nvPicPr>
        <p:blipFill>
          <a:blip r:embed="rId6"/>
          <a:stretch>
            <a:fillRect/>
          </a:stretch>
        </p:blipFill>
        <p:spPr>
          <a:xfrm>
            <a:off x="3845880" y="2608975"/>
            <a:ext cx="2582776" cy="3840480"/>
          </a:xfrm>
          <a:prstGeom prst="rect">
            <a:avLst/>
          </a:prstGeom>
          <a:ln w="38100">
            <a:solidFill>
              <a:schemeClr val="accent1"/>
            </a:solidFill>
          </a:ln>
        </p:spPr>
      </p:pic>
    </p:spTree>
    <p:extLst>
      <p:ext uri="{BB962C8B-B14F-4D97-AF65-F5344CB8AC3E}">
        <p14:creationId xmlns:p14="http://schemas.microsoft.com/office/powerpoint/2010/main" val="823587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A0FA845-EC41-4FF0-AD20-89157E0C52D1}"/>
              </a:ext>
            </a:extLst>
          </p:cNvPr>
          <p:cNvSpPr txBox="1">
            <a:spLocks/>
          </p:cNvSpPr>
          <p:nvPr/>
        </p:nvSpPr>
        <p:spPr>
          <a:xfrm>
            <a:off x="7520589" y="1288065"/>
            <a:ext cx="3584062" cy="58287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kern="1200" baseline="0">
                <a:solidFill>
                  <a:srgbClr val="15ADC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4934B1F0-24AA-4681-BC17-DF17D6011F28}"/>
              </a:ext>
            </a:extLst>
          </p:cNvPr>
          <p:cNvSpPr txBox="1">
            <a:spLocks/>
          </p:cNvSpPr>
          <p:nvPr/>
        </p:nvSpPr>
        <p:spPr>
          <a:xfrm>
            <a:off x="150051" y="2390732"/>
            <a:ext cx="4853359" cy="2814313"/>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600" kern="1200" baseline="0">
                <a:solidFill>
                  <a:srgbClr val="15ADC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0" b="1" i="0" u="none" strike="noStrike" kern="1200" cap="none" spc="0" normalizeH="0" baseline="0" noProof="0" dirty="0">
                <a:ln>
                  <a:noFill/>
                </a:ln>
                <a:solidFill>
                  <a:srgbClr val="70AD47"/>
                </a:solidFill>
                <a:effectLst/>
                <a:uLnTx/>
                <a:uFillTx/>
                <a:latin typeface="Calibri" panose="020F0502020204030204"/>
                <a:ea typeface="+mn-ea"/>
                <a:cs typeface="+mn-cs"/>
              </a:rPr>
              <a:t>Personal Narrative</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700" b="1" i="0" u="none" strike="noStrike" kern="1200" cap="none" spc="0" normalizeH="0" baseline="0" noProof="0" dirty="0">
                <a:ln>
                  <a:noFill/>
                </a:ln>
                <a:solidFill>
                  <a:srgbClr val="002060"/>
                </a:solidFill>
                <a:effectLst/>
                <a:uLnTx/>
                <a:uFillTx/>
                <a:latin typeface="Calibri" panose="020F0502020204030204"/>
                <a:ea typeface="+mn-ea"/>
                <a:cs typeface="+mn-cs"/>
              </a:rPr>
              <a:t>Share your testimony of a time this school year when a principal demonstrated outstanding leadership, commitment, dedication and/or support.</a:t>
            </a:r>
          </a:p>
        </p:txBody>
      </p:sp>
      <p:pic>
        <p:nvPicPr>
          <p:cNvPr id="11" name="Picture 10">
            <a:extLst>
              <a:ext uri="{FF2B5EF4-FFF2-40B4-BE49-F238E27FC236}">
                <a16:creationId xmlns:a16="http://schemas.microsoft.com/office/drawing/2014/main" id="{1F7FA2BD-B5C1-4855-8E49-1E2E4913E766}"/>
              </a:ext>
            </a:extLst>
          </p:cNvPr>
          <p:cNvPicPr>
            <a:picLocks noChangeAspect="1"/>
          </p:cNvPicPr>
          <p:nvPr/>
        </p:nvPicPr>
        <p:blipFill>
          <a:blip r:embed="rId3"/>
          <a:stretch>
            <a:fillRect/>
          </a:stretch>
        </p:blipFill>
        <p:spPr>
          <a:xfrm>
            <a:off x="5387932" y="22538"/>
            <a:ext cx="6654017" cy="6780519"/>
          </a:xfrm>
          <a:prstGeom prst="rect">
            <a:avLst/>
          </a:prstGeom>
        </p:spPr>
      </p:pic>
    </p:spTree>
    <p:extLst>
      <p:ext uri="{BB962C8B-B14F-4D97-AF65-F5344CB8AC3E}">
        <p14:creationId xmlns:p14="http://schemas.microsoft.com/office/powerpoint/2010/main" val="699005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A3E0-62E9-4AED-9F54-6B29BC5F51DA}"/>
              </a:ext>
            </a:extLst>
          </p:cNvPr>
          <p:cNvSpPr>
            <a:spLocks noGrp="1"/>
          </p:cNvSpPr>
          <p:nvPr>
            <p:ph type="title"/>
          </p:nvPr>
        </p:nvSpPr>
        <p:spPr>
          <a:xfrm>
            <a:off x="1470822" y="134225"/>
            <a:ext cx="10515600" cy="656885"/>
          </a:xfrm>
        </p:spPr>
        <p:txBody>
          <a:bodyPr>
            <a:normAutofit fontScale="90000"/>
          </a:bodyPr>
          <a:lstStyle/>
          <a:p>
            <a:r>
              <a:rPr lang="en-US" dirty="0"/>
              <a:t>Celebrating BCPS Principal Excellence</a:t>
            </a:r>
          </a:p>
        </p:txBody>
      </p:sp>
      <p:sp>
        <p:nvSpPr>
          <p:cNvPr id="5" name="Text Placeholder 2">
            <a:extLst>
              <a:ext uri="{FF2B5EF4-FFF2-40B4-BE49-F238E27FC236}">
                <a16:creationId xmlns:a16="http://schemas.microsoft.com/office/drawing/2014/main" id="{1F64BCCD-2087-4DEE-94ED-EC8C0D6EE846}"/>
              </a:ext>
            </a:extLst>
          </p:cNvPr>
          <p:cNvSpPr txBox="1">
            <a:spLocks/>
          </p:cNvSpPr>
          <p:nvPr/>
        </p:nvSpPr>
        <p:spPr>
          <a:xfrm>
            <a:off x="1949123" y="930716"/>
            <a:ext cx="8004309" cy="1381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baseline="0">
                <a:solidFill>
                  <a:srgbClr val="15ADC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Personal Testimonies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hlinkClick r:id="rId3"/>
              </a:rPr>
              <a:t>www.vidday.com</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and </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hlinkClick r:id="rId4"/>
              </a:rPr>
              <a:t>www.kudoboard.com</a:t>
            </a:r>
            <a:endPar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7C21254-FF90-4F80-938E-8F63D7F85C68}"/>
              </a:ext>
            </a:extLst>
          </p:cNvPr>
          <p:cNvPicPr>
            <a:picLocks noChangeAspect="1"/>
          </p:cNvPicPr>
          <p:nvPr/>
        </p:nvPicPr>
        <p:blipFill>
          <a:blip r:embed="rId5"/>
          <a:stretch>
            <a:fillRect/>
          </a:stretch>
        </p:blipFill>
        <p:spPr>
          <a:xfrm>
            <a:off x="205578" y="2344115"/>
            <a:ext cx="3165299" cy="1970288"/>
          </a:xfrm>
          <a:prstGeom prst="rect">
            <a:avLst/>
          </a:prstGeom>
          <a:ln w="12700">
            <a:solidFill>
              <a:srgbClr val="00CC66"/>
            </a:solidFill>
          </a:ln>
        </p:spPr>
      </p:pic>
      <p:pic>
        <p:nvPicPr>
          <p:cNvPr id="13" name="Picture 12">
            <a:extLst>
              <a:ext uri="{FF2B5EF4-FFF2-40B4-BE49-F238E27FC236}">
                <a16:creationId xmlns:a16="http://schemas.microsoft.com/office/drawing/2014/main" id="{214C13A1-7B8C-4D6D-87EB-625D9D8A9093}"/>
              </a:ext>
            </a:extLst>
          </p:cNvPr>
          <p:cNvPicPr>
            <a:picLocks noChangeAspect="1"/>
          </p:cNvPicPr>
          <p:nvPr/>
        </p:nvPicPr>
        <p:blipFill>
          <a:blip r:embed="rId6"/>
          <a:stretch>
            <a:fillRect/>
          </a:stretch>
        </p:blipFill>
        <p:spPr>
          <a:xfrm>
            <a:off x="8959480" y="4774105"/>
            <a:ext cx="3093985" cy="1925897"/>
          </a:xfrm>
          <a:prstGeom prst="rect">
            <a:avLst/>
          </a:prstGeom>
          <a:ln w="12700">
            <a:solidFill>
              <a:srgbClr val="00CC66"/>
            </a:solidFill>
          </a:ln>
        </p:spPr>
      </p:pic>
      <p:pic>
        <p:nvPicPr>
          <p:cNvPr id="15" name="Picture 14">
            <a:extLst>
              <a:ext uri="{FF2B5EF4-FFF2-40B4-BE49-F238E27FC236}">
                <a16:creationId xmlns:a16="http://schemas.microsoft.com/office/drawing/2014/main" id="{C6692670-49AF-42E5-B4E4-7109DC22B5D3}"/>
              </a:ext>
            </a:extLst>
          </p:cNvPr>
          <p:cNvPicPr>
            <a:picLocks noChangeAspect="1"/>
          </p:cNvPicPr>
          <p:nvPr/>
        </p:nvPicPr>
        <p:blipFill>
          <a:blip r:embed="rId7"/>
          <a:stretch>
            <a:fillRect/>
          </a:stretch>
        </p:blipFill>
        <p:spPr>
          <a:xfrm>
            <a:off x="4476095" y="4545423"/>
            <a:ext cx="4299089" cy="1626375"/>
          </a:xfrm>
          <a:prstGeom prst="rect">
            <a:avLst/>
          </a:prstGeom>
          <a:ln w="12700">
            <a:solidFill>
              <a:srgbClr val="00CC66"/>
            </a:solidFill>
          </a:ln>
        </p:spPr>
      </p:pic>
      <p:pic>
        <p:nvPicPr>
          <p:cNvPr id="17" name="Picture 16">
            <a:extLst>
              <a:ext uri="{FF2B5EF4-FFF2-40B4-BE49-F238E27FC236}">
                <a16:creationId xmlns:a16="http://schemas.microsoft.com/office/drawing/2014/main" id="{B7642AD9-2ABC-4271-8CA8-E51DD5C4050B}"/>
              </a:ext>
            </a:extLst>
          </p:cNvPr>
          <p:cNvPicPr>
            <a:picLocks noChangeAspect="1"/>
          </p:cNvPicPr>
          <p:nvPr/>
        </p:nvPicPr>
        <p:blipFill>
          <a:blip r:embed="rId8"/>
          <a:stretch>
            <a:fillRect/>
          </a:stretch>
        </p:blipFill>
        <p:spPr>
          <a:xfrm>
            <a:off x="3575976" y="2175930"/>
            <a:ext cx="4093180" cy="2211082"/>
          </a:xfrm>
          <a:prstGeom prst="rect">
            <a:avLst/>
          </a:prstGeom>
          <a:ln w="12700">
            <a:solidFill>
              <a:srgbClr val="00CC66"/>
            </a:solidFill>
          </a:ln>
        </p:spPr>
      </p:pic>
      <p:pic>
        <p:nvPicPr>
          <p:cNvPr id="19" name="Picture 18">
            <a:extLst>
              <a:ext uri="{FF2B5EF4-FFF2-40B4-BE49-F238E27FC236}">
                <a16:creationId xmlns:a16="http://schemas.microsoft.com/office/drawing/2014/main" id="{BAE9B92D-3DAF-4BAE-B52B-AE9A730B0542}"/>
              </a:ext>
            </a:extLst>
          </p:cNvPr>
          <p:cNvPicPr>
            <a:picLocks noChangeAspect="1"/>
          </p:cNvPicPr>
          <p:nvPr/>
        </p:nvPicPr>
        <p:blipFill>
          <a:blip r:embed="rId9"/>
          <a:stretch>
            <a:fillRect/>
          </a:stretch>
        </p:blipFill>
        <p:spPr>
          <a:xfrm>
            <a:off x="138535" y="4676656"/>
            <a:ext cx="4220308" cy="2078303"/>
          </a:xfrm>
          <a:prstGeom prst="rect">
            <a:avLst/>
          </a:prstGeom>
          <a:ln w="19050">
            <a:solidFill>
              <a:srgbClr val="00CC66"/>
            </a:solidFill>
          </a:ln>
        </p:spPr>
      </p:pic>
      <p:pic>
        <p:nvPicPr>
          <p:cNvPr id="21" name="Picture 20">
            <a:extLst>
              <a:ext uri="{FF2B5EF4-FFF2-40B4-BE49-F238E27FC236}">
                <a16:creationId xmlns:a16="http://schemas.microsoft.com/office/drawing/2014/main" id="{82249006-96E8-4A86-908F-8B78E87BDB3E}"/>
              </a:ext>
            </a:extLst>
          </p:cNvPr>
          <p:cNvPicPr>
            <a:picLocks noChangeAspect="1"/>
          </p:cNvPicPr>
          <p:nvPr/>
        </p:nvPicPr>
        <p:blipFill>
          <a:blip r:embed="rId10"/>
          <a:stretch>
            <a:fillRect/>
          </a:stretch>
        </p:blipFill>
        <p:spPr>
          <a:xfrm>
            <a:off x="7981582" y="2165809"/>
            <a:ext cx="4004840" cy="2211082"/>
          </a:xfrm>
          <a:prstGeom prst="rect">
            <a:avLst/>
          </a:prstGeom>
          <a:ln w="12700">
            <a:solidFill>
              <a:srgbClr val="00CC66"/>
            </a:solidFill>
          </a:ln>
        </p:spPr>
      </p:pic>
    </p:spTree>
    <p:extLst>
      <p:ext uri="{BB962C8B-B14F-4D97-AF65-F5344CB8AC3E}">
        <p14:creationId xmlns:p14="http://schemas.microsoft.com/office/powerpoint/2010/main" val="1681750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D7569E8F-A3FC-4796-8890-D86A31F28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0966" y="0"/>
            <a:ext cx="5341036" cy="6858000"/>
          </a:xfrm>
          <a:prstGeom prst="rect">
            <a:avLst/>
          </a:prstGeom>
        </p:spPr>
      </p:pic>
      <p:pic>
        <p:nvPicPr>
          <p:cNvPr id="8" name="Picture 7">
            <a:extLst>
              <a:ext uri="{FF2B5EF4-FFF2-40B4-BE49-F238E27FC236}">
                <a16:creationId xmlns:a16="http://schemas.microsoft.com/office/drawing/2014/main" id="{A70A64F2-73B9-477C-A25C-D5A4E7C9FB46}"/>
              </a:ext>
            </a:extLst>
          </p:cNvPr>
          <p:cNvPicPr>
            <a:picLocks noChangeAspect="1"/>
          </p:cNvPicPr>
          <p:nvPr/>
        </p:nvPicPr>
        <p:blipFill>
          <a:blip r:embed="rId3"/>
          <a:stretch>
            <a:fillRect/>
          </a:stretch>
        </p:blipFill>
        <p:spPr>
          <a:xfrm>
            <a:off x="422031" y="2239254"/>
            <a:ext cx="5978771" cy="3642562"/>
          </a:xfrm>
          <a:prstGeom prst="rect">
            <a:avLst/>
          </a:prstGeom>
        </p:spPr>
      </p:pic>
      <p:sp>
        <p:nvSpPr>
          <p:cNvPr id="9" name="TextBox 8">
            <a:extLst>
              <a:ext uri="{FF2B5EF4-FFF2-40B4-BE49-F238E27FC236}">
                <a16:creationId xmlns:a16="http://schemas.microsoft.com/office/drawing/2014/main" id="{2EBB45B3-1C3A-414B-AE7E-1E9D082D40A0}"/>
              </a:ext>
            </a:extLst>
          </p:cNvPr>
          <p:cNvSpPr txBox="1"/>
          <p:nvPr/>
        </p:nvSpPr>
        <p:spPr>
          <a:xfrm>
            <a:off x="513471" y="2449697"/>
            <a:ext cx="5795889"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1" u="none" strike="noStrike" kern="1200" cap="none" spc="0" normalizeH="0" baseline="0" noProof="0" dirty="0">
                <a:ln>
                  <a:noFill/>
                </a:ln>
                <a:solidFill>
                  <a:prstClr val="white"/>
                </a:solidFill>
                <a:effectLst/>
                <a:uLnTx/>
                <a:uFillTx/>
                <a:latin typeface="Amasis MT Pro Light" panose="020B0604020202020204" pitchFamily="18" charset="0"/>
                <a:ea typeface="+mn-ea"/>
                <a:cs typeface="+mn-cs"/>
              </a:rPr>
              <a:t>“In a year like no other, Team BCPS celebrates all of our principals for your thoughtful leadership and your compassionate relationships with students, families, and staff. Thank you for demonstrating excellence every day!”</a:t>
            </a:r>
          </a:p>
        </p:txBody>
      </p:sp>
    </p:spTree>
    <p:extLst>
      <p:ext uri="{BB962C8B-B14F-4D97-AF65-F5344CB8AC3E}">
        <p14:creationId xmlns:p14="http://schemas.microsoft.com/office/powerpoint/2010/main" val="655886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A0FA845-EC41-4FF0-AD20-89157E0C52D1}"/>
              </a:ext>
            </a:extLst>
          </p:cNvPr>
          <p:cNvSpPr txBox="1">
            <a:spLocks/>
          </p:cNvSpPr>
          <p:nvPr/>
        </p:nvSpPr>
        <p:spPr>
          <a:xfrm>
            <a:off x="7520589" y="1288065"/>
            <a:ext cx="3584062" cy="58287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kern="1200" baseline="0">
                <a:solidFill>
                  <a:srgbClr val="15ADC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4934B1F0-24AA-4681-BC17-DF17D6011F28}"/>
              </a:ext>
            </a:extLst>
          </p:cNvPr>
          <p:cNvSpPr txBox="1">
            <a:spLocks/>
          </p:cNvSpPr>
          <p:nvPr/>
        </p:nvSpPr>
        <p:spPr>
          <a:xfrm>
            <a:off x="422025" y="1983482"/>
            <a:ext cx="4572000" cy="1797922"/>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kern="1200" baseline="0">
                <a:solidFill>
                  <a:srgbClr val="15ADC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500" b="1" i="0" u="none" strike="noStrike" kern="1200" cap="none" spc="0" normalizeH="0" baseline="0" noProof="0" dirty="0">
                <a:ln>
                  <a:noFill/>
                </a:ln>
                <a:solidFill>
                  <a:srgbClr val="70AD47"/>
                </a:solidFill>
                <a:effectLst/>
                <a:uLnTx/>
                <a:uFillTx/>
                <a:latin typeface="Calibri" panose="020F0502020204030204"/>
                <a:ea typeface="+mn-ea"/>
                <a:cs typeface="+mn-cs"/>
              </a:rPr>
              <a:t>Team BCPS Education Champions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200" b="1" i="0" u="none" strike="noStrike" kern="1200" cap="none" spc="0" normalizeH="0" baseline="0" noProof="0" dirty="0">
                <a:ln>
                  <a:noFill/>
                </a:ln>
                <a:solidFill>
                  <a:srgbClr val="002060"/>
                </a:solidFill>
                <a:effectLst/>
                <a:uLnTx/>
                <a:uFillTx/>
                <a:latin typeface="Calibri" panose="020F0502020204030204"/>
                <a:ea typeface="+mn-ea"/>
                <a:cs typeface="+mn-cs"/>
              </a:rPr>
              <a:t>Marquee Display</a:t>
            </a:r>
          </a:p>
        </p:txBody>
      </p:sp>
      <p:pic>
        <p:nvPicPr>
          <p:cNvPr id="3" name="Picture 2">
            <a:extLst>
              <a:ext uri="{FF2B5EF4-FFF2-40B4-BE49-F238E27FC236}">
                <a16:creationId xmlns:a16="http://schemas.microsoft.com/office/drawing/2014/main" id="{E64B64AC-9BF5-46A2-9C41-6154EAF2DA93}"/>
              </a:ext>
            </a:extLst>
          </p:cNvPr>
          <p:cNvPicPr>
            <a:picLocks noChangeAspect="1"/>
          </p:cNvPicPr>
          <p:nvPr/>
        </p:nvPicPr>
        <p:blipFill>
          <a:blip r:embed="rId3"/>
          <a:stretch>
            <a:fillRect/>
          </a:stretch>
        </p:blipFill>
        <p:spPr>
          <a:xfrm>
            <a:off x="5120637" y="56271"/>
            <a:ext cx="6931621" cy="6746071"/>
          </a:xfrm>
          <a:prstGeom prst="rect">
            <a:avLst/>
          </a:prstGeom>
        </p:spPr>
      </p:pic>
      <p:pic>
        <p:nvPicPr>
          <p:cNvPr id="9" name="Picture 8" descr="Text&#10;&#10;Description automatically generated">
            <a:extLst>
              <a:ext uri="{FF2B5EF4-FFF2-40B4-BE49-F238E27FC236}">
                <a16:creationId xmlns:a16="http://schemas.microsoft.com/office/drawing/2014/main" id="{69FF054C-09D9-4D97-9118-82A5D1FF3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062" y="3541850"/>
            <a:ext cx="3156063" cy="3156063"/>
          </a:xfrm>
          <a:prstGeom prst="rect">
            <a:avLst/>
          </a:prstGeom>
        </p:spPr>
      </p:pic>
    </p:spTree>
    <p:extLst>
      <p:ext uri="{BB962C8B-B14F-4D97-AF65-F5344CB8AC3E}">
        <p14:creationId xmlns:p14="http://schemas.microsoft.com/office/powerpoint/2010/main" val="1365918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8B84-AA2A-4C7F-A874-F296D3D4A97E}"/>
              </a:ext>
            </a:extLst>
          </p:cNvPr>
          <p:cNvSpPr>
            <a:spLocks noGrp="1"/>
          </p:cNvSpPr>
          <p:nvPr>
            <p:ph type="ctrTitle"/>
          </p:nvPr>
        </p:nvSpPr>
        <p:spPr>
          <a:xfrm>
            <a:off x="247973" y="4619473"/>
            <a:ext cx="4292320" cy="1023435"/>
          </a:xfrm>
        </p:spPr>
        <p:txBody>
          <a:bodyPr>
            <a:noAutofit/>
          </a:bodyPr>
          <a:lstStyle/>
          <a:p>
            <a:pPr algn="ctr"/>
            <a:r>
              <a:rPr lang="en-US" sz="4000" b="1" dirty="0"/>
              <a:t>Lead for Tomorrow</a:t>
            </a:r>
            <a:br>
              <a:rPr lang="en-US" sz="4000" b="1" dirty="0"/>
            </a:br>
            <a:r>
              <a:rPr lang="en-US" sz="4000" b="1" dirty="0"/>
              <a:t>Scholarship</a:t>
            </a:r>
            <a:br>
              <a:rPr lang="en-US" sz="4000" b="1" dirty="0"/>
            </a:br>
            <a:r>
              <a:rPr lang="en-US" sz="2800" dirty="0"/>
              <a:t>Established by Baltimore County Principals in Partnership </a:t>
            </a:r>
            <a:r>
              <a:rPr lang="en-US" sz="2800"/>
              <a:t>with </a:t>
            </a:r>
            <a:br>
              <a:rPr lang="en-US" sz="2800"/>
            </a:br>
            <a:r>
              <a:rPr lang="en-US" sz="2800"/>
              <a:t>The </a:t>
            </a:r>
            <a:r>
              <a:rPr lang="en-US" sz="2800" dirty="0"/>
              <a:t>Education Foundation of BCPS, Inc.</a:t>
            </a:r>
            <a:endParaRPr lang="en-US" sz="4000" dirty="0"/>
          </a:p>
        </p:txBody>
      </p:sp>
      <p:pic>
        <p:nvPicPr>
          <p:cNvPr id="7" name="Picture 6">
            <a:extLst>
              <a:ext uri="{FF2B5EF4-FFF2-40B4-BE49-F238E27FC236}">
                <a16:creationId xmlns:a16="http://schemas.microsoft.com/office/drawing/2014/main" id="{F96D5C0A-6C07-4237-A628-2012BDAA6C9F}"/>
              </a:ext>
            </a:extLst>
          </p:cNvPr>
          <p:cNvPicPr>
            <a:picLocks noChangeAspect="1"/>
          </p:cNvPicPr>
          <p:nvPr/>
        </p:nvPicPr>
        <p:blipFill>
          <a:blip r:embed="rId3"/>
          <a:stretch>
            <a:fillRect/>
          </a:stretch>
        </p:blipFill>
        <p:spPr>
          <a:xfrm>
            <a:off x="4737240" y="-1"/>
            <a:ext cx="7454760" cy="6858000"/>
          </a:xfrm>
          <a:prstGeom prst="rect">
            <a:avLst/>
          </a:prstGeom>
        </p:spPr>
      </p:pic>
    </p:spTree>
    <p:extLst>
      <p:ext uri="{BB962C8B-B14F-4D97-AF65-F5344CB8AC3E}">
        <p14:creationId xmlns:p14="http://schemas.microsoft.com/office/powerpoint/2010/main" val="3456042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8EB403A-36BA-4906-883E-A41438C41192}"/>
              </a:ext>
            </a:extLst>
          </p:cNvPr>
          <p:cNvPicPr>
            <a:picLocks noChangeAspect="1"/>
          </p:cNvPicPr>
          <p:nvPr/>
        </p:nvPicPr>
        <p:blipFill>
          <a:blip r:embed="rId2"/>
          <a:stretch>
            <a:fillRect/>
          </a:stretch>
        </p:blipFill>
        <p:spPr>
          <a:xfrm>
            <a:off x="3193366" y="492686"/>
            <a:ext cx="2366178" cy="2797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5">
            <a:extLst>
              <a:ext uri="{FF2B5EF4-FFF2-40B4-BE49-F238E27FC236}">
                <a16:creationId xmlns:a16="http://schemas.microsoft.com/office/drawing/2014/main" id="{BF0121AE-9F31-4364-A128-A97244487B88}"/>
              </a:ext>
            </a:extLst>
          </p:cNvPr>
          <p:cNvPicPr>
            <a:picLocks noChangeAspect="1"/>
          </p:cNvPicPr>
          <p:nvPr/>
        </p:nvPicPr>
        <p:blipFill>
          <a:blip r:embed="rId3"/>
          <a:stretch>
            <a:fillRect/>
          </a:stretch>
        </p:blipFill>
        <p:spPr>
          <a:xfrm>
            <a:off x="550833" y="2202973"/>
            <a:ext cx="2262635" cy="2782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4">
            <a:extLst>
              <a:ext uri="{FF2B5EF4-FFF2-40B4-BE49-F238E27FC236}">
                <a16:creationId xmlns:a16="http://schemas.microsoft.com/office/drawing/2014/main" id="{D1F64D7A-D617-4F12-A1FD-1D73B2916CB6}"/>
              </a:ext>
            </a:extLst>
          </p:cNvPr>
          <p:cNvPicPr>
            <a:picLocks noChangeAspect="1"/>
          </p:cNvPicPr>
          <p:nvPr/>
        </p:nvPicPr>
        <p:blipFill>
          <a:blip r:embed="rId4"/>
          <a:stretch>
            <a:fillRect/>
          </a:stretch>
        </p:blipFill>
        <p:spPr>
          <a:xfrm>
            <a:off x="5812946" y="2231725"/>
            <a:ext cx="2190750" cy="2753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3" descr="A picture containing person, wall, indoor, posing&#10;&#10;Description automatically generated">
            <a:extLst>
              <a:ext uri="{FF2B5EF4-FFF2-40B4-BE49-F238E27FC236}">
                <a16:creationId xmlns:a16="http://schemas.microsoft.com/office/drawing/2014/main" id="{E3D64FE0-06A0-4345-B3DF-3F4A871C63C5}"/>
              </a:ext>
            </a:extLst>
          </p:cNvPr>
          <p:cNvPicPr>
            <a:picLocks noChangeAspect="1"/>
          </p:cNvPicPr>
          <p:nvPr/>
        </p:nvPicPr>
        <p:blipFill>
          <a:blip r:embed="rId5"/>
          <a:stretch>
            <a:fillRect/>
          </a:stretch>
        </p:blipFill>
        <p:spPr>
          <a:xfrm>
            <a:off x="3340041" y="3827613"/>
            <a:ext cx="2233880" cy="2811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4" descr="A picture containing logo&#10;&#10;Description automatically generated">
            <a:extLst>
              <a:ext uri="{FF2B5EF4-FFF2-40B4-BE49-F238E27FC236}">
                <a16:creationId xmlns:a16="http://schemas.microsoft.com/office/drawing/2014/main" id="{F833ED42-E4E8-4086-B2DE-A92ED67E4CF8}"/>
              </a:ext>
            </a:extLst>
          </p:cNvPr>
          <p:cNvPicPr>
            <a:picLocks noChangeAspect="1"/>
          </p:cNvPicPr>
          <p:nvPr/>
        </p:nvPicPr>
        <p:blipFill>
          <a:blip r:embed="rId6"/>
          <a:stretch>
            <a:fillRect/>
          </a:stretch>
        </p:blipFill>
        <p:spPr>
          <a:xfrm>
            <a:off x="5572664" y="184570"/>
            <a:ext cx="3375802" cy="1873729"/>
          </a:xfrm>
          <a:prstGeom prst="rect">
            <a:avLst/>
          </a:prstGeom>
        </p:spPr>
      </p:pic>
    </p:spTree>
    <p:extLst>
      <p:ext uri="{BB962C8B-B14F-4D97-AF65-F5344CB8AC3E}">
        <p14:creationId xmlns:p14="http://schemas.microsoft.com/office/powerpoint/2010/main" val="293878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3128CB-C9C1-194A-9C75-7FF53A6947EA}"/>
              </a:ext>
            </a:extLst>
          </p:cNvPr>
          <p:cNvSpPr/>
          <p:nvPr/>
        </p:nvSpPr>
        <p:spPr>
          <a:xfrm>
            <a:off x="0" y="686532"/>
            <a:ext cx="12192000" cy="46392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AD5FCE4-AC6C-094C-8004-CC39DE8FBCE0}"/>
              </a:ext>
            </a:extLst>
          </p:cNvPr>
          <p:cNvSpPr>
            <a:spLocks noGrp="1"/>
          </p:cNvSpPr>
          <p:nvPr>
            <p:ph type="sldNum" sz="quarter" idx="4"/>
          </p:nvPr>
        </p:nvSpPr>
        <p:spPr/>
        <p:txBody>
          <a:bodyPr/>
          <a:lstStyle/>
          <a:p>
            <a:fld id="{79A441FA-EE28-A64F-92EE-8BADFCE467E3}" type="slidenum">
              <a:rPr lang="en-US" smtClean="0"/>
              <a:pPr/>
              <a:t>39</a:t>
            </a:fld>
            <a:endParaRPr lang="en-US" dirty="0"/>
          </a:p>
        </p:txBody>
      </p:sp>
      <p:sp>
        <p:nvSpPr>
          <p:cNvPr id="3" name="Footer Placeholder 2">
            <a:extLst>
              <a:ext uri="{FF2B5EF4-FFF2-40B4-BE49-F238E27FC236}">
                <a16:creationId xmlns:a16="http://schemas.microsoft.com/office/drawing/2014/main" id="{9918930A-867D-2349-BDDD-1258B93257EA}"/>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sp>
        <p:nvSpPr>
          <p:cNvPr id="4" name="Round Same Side Corner Rectangle 3">
            <a:extLst>
              <a:ext uri="{FF2B5EF4-FFF2-40B4-BE49-F238E27FC236}">
                <a16:creationId xmlns:a16="http://schemas.microsoft.com/office/drawing/2014/main" id="{7AF5BAFE-7EA1-1642-892D-1C173A7D638D}"/>
              </a:ext>
            </a:extLst>
          </p:cNvPr>
          <p:cNvSpPr/>
          <p:nvPr/>
        </p:nvSpPr>
        <p:spPr bwMode="gray">
          <a:xfrm rot="5400000">
            <a:off x="5747291" y="-5758177"/>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sp>
        <p:nvSpPr>
          <p:cNvPr id="5" name="Subtitle 5">
            <a:extLst>
              <a:ext uri="{FF2B5EF4-FFF2-40B4-BE49-F238E27FC236}">
                <a16:creationId xmlns:a16="http://schemas.microsoft.com/office/drawing/2014/main" id="{899D6DFA-2EDD-B044-A47E-2F859446469C}"/>
              </a:ext>
            </a:extLst>
          </p:cNvPr>
          <p:cNvSpPr txBox="1">
            <a:spLocks/>
          </p:cNvSpPr>
          <p:nvPr/>
        </p:nvSpPr>
        <p:spPr>
          <a:xfrm>
            <a:off x="169333" y="19458"/>
            <a:ext cx="11838891" cy="716873"/>
          </a:xfrm>
          <a:prstGeom prst="rect">
            <a:avLst/>
          </a:prstGeom>
        </p:spPr>
        <p:txBody>
          <a:bodyPr lIns="93256" tIns="46628" rIns="93256" bIns="46628">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Let us hear from you</a:t>
            </a:r>
          </a:p>
        </p:txBody>
      </p:sp>
      <p:sp>
        <p:nvSpPr>
          <p:cNvPr id="6" name="TextBox 5">
            <a:extLst>
              <a:ext uri="{FF2B5EF4-FFF2-40B4-BE49-F238E27FC236}">
                <a16:creationId xmlns:a16="http://schemas.microsoft.com/office/drawing/2014/main" id="{FDFE8096-8668-BF4F-A2E8-2BAE3F03D055}"/>
              </a:ext>
            </a:extLst>
          </p:cNvPr>
          <p:cNvSpPr txBox="1"/>
          <p:nvPr/>
        </p:nvSpPr>
        <p:spPr>
          <a:xfrm>
            <a:off x="891546" y="1077770"/>
            <a:ext cx="6593472" cy="1015663"/>
          </a:xfrm>
          <a:prstGeom prst="rect">
            <a:avLst/>
          </a:prstGeom>
          <a:noFill/>
        </p:spPr>
        <p:txBody>
          <a:bodyPr wrap="none" rtlCol="0">
            <a:spAutoFit/>
          </a:bodyPr>
          <a:lstStyle/>
          <a:p>
            <a:r>
              <a:rPr lang="en-US" sz="6000" b="1">
                <a:solidFill>
                  <a:schemeClr val="bg1"/>
                </a:solidFill>
                <a:latin typeface="Arial" panose="020B0604020202020204" pitchFamily="34" charset="0"/>
                <a:cs typeface="Arial" panose="020B0604020202020204" pitchFamily="34" charset="0"/>
              </a:rPr>
              <a:t>Please fill out our</a:t>
            </a:r>
          </a:p>
        </p:txBody>
      </p:sp>
      <p:sp>
        <p:nvSpPr>
          <p:cNvPr id="7" name="Rectangle 6">
            <a:extLst>
              <a:ext uri="{FF2B5EF4-FFF2-40B4-BE49-F238E27FC236}">
                <a16:creationId xmlns:a16="http://schemas.microsoft.com/office/drawing/2014/main" id="{5E1F88DE-577E-BD4A-B54E-A6A4394FBE0E}"/>
              </a:ext>
            </a:extLst>
          </p:cNvPr>
          <p:cNvSpPr/>
          <p:nvPr/>
        </p:nvSpPr>
        <p:spPr>
          <a:xfrm>
            <a:off x="1799617" y="3589317"/>
            <a:ext cx="5828902" cy="1569660"/>
          </a:xfrm>
          <a:prstGeom prst="rect">
            <a:avLst/>
          </a:prstGeom>
        </p:spPr>
        <p:txBody>
          <a:bodyPr wrap="square">
            <a:spAutoFit/>
          </a:bodyPr>
          <a:lstStyle/>
          <a:p>
            <a:r>
              <a:rPr lang="en-US" sz="9600" b="1">
                <a:solidFill>
                  <a:schemeClr val="bg1"/>
                </a:solidFill>
                <a:latin typeface="Arial" panose="020B0604020202020204" pitchFamily="34" charset="0"/>
                <a:cs typeface="Arial" panose="020B0604020202020204" pitchFamily="34" charset="0"/>
              </a:rPr>
              <a:t>survey</a:t>
            </a:r>
            <a:endParaRPr lang="en-US" sz="9600">
              <a:solidFill>
                <a:schemeClr val="bg1"/>
              </a:solidFill>
            </a:endParaRPr>
          </a:p>
        </p:txBody>
      </p:sp>
      <p:sp>
        <p:nvSpPr>
          <p:cNvPr id="8" name="Rectangle 7">
            <a:extLst>
              <a:ext uri="{FF2B5EF4-FFF2-40B4-BE49-F238E27FC236}">
                <a16:creationId xmlns:a16="http://schemas.microsoft.com/office/drawing/2014/main" id="{4F5C75BB-2C53-4649-BE2B-412DC67E928D}"/>
              </a:ext>
            </a:extLst>
          </p:cNvPr>
          <p:cNvSpPr/>
          <p:nvPr/>
        </p:nvSpPr>
        <p:spPr>
          <a:xfrm>
            <a:off x="3312187" y="2137413"/>
            <a:ext cx="7843814" cy="1569660"/>
          </a:xfrm>
          <a:prstGeom prst="rect">
            <a:avLst/>
          </a:prstGeom>
        </p:spPr>
        <p:txBody>
          <a:bodyPr wrap="none">
            <a:spAutoFit/>
          </a:bodyPr>
          <a:lstStyle/>
          <a:p>
            <a:r>
              <a:rPr lang="en-US" sz="9600" b="1">
                <a:solidFill>
                  <a:schemeClr val="bg1"/>
                </a:solidFill>
                <a:latin typeface="Arial" panose="020B0604020202020204" pitchFamily="34" charset="0"/>
                <a:cs typeface="Arial" panose="020B0604020202020204" pitchFamily="34" charset="0"/>
              </a:rPr>
              <a:t>post-webinar</a:t>
            </a:r>
            <a:endParaRPr lang="en-US" sz="9600">
              <a:solidFill>
                <a:schemeClr val="bg1"/>
              </a:solidFill>
            </a:endParaRPr>
          </a:p>
        </p:txBody>
      </p:sp>
      <p:sp>
        <p:nvSpPr>
          <p:cNvPr id="9" name="TextBox 8">
            <a:extLst>
              <a:ext uri="{FF2B5EF4-FFF2-40B4-BE49-F238E27FC236}">
                <a16:creationId xmlns:a16="http://schemas.microsoft.com/office/drawing/2014/main" id="{D1461535-BEB6-E947-961A-6C5B6865F2C9}"/>
              </a:ext>
            </a:extLst>
          </p:cNvPr>
          <p:cNvSpPr txBox="1"/>
          <p:nvPr/>
        </p:nvSpPr>
        <p:spPr>
          <a:xfrm>
            <a:off x="3144562" y="5491700"/>
            <a:ext cx="5902876" cy="707886"/>
          </a:xfrm>
          <a:prstGeom prst="rect">
            <a:avLst/>
          </a:prstGeom>
          <a:noFill/>
        </p:spPr>
        <p:txBody>
          <a:bodyPr wrap="square" rtlCol="0">
            <a:spAutoFit/>
          </a:bodyPr>
          <a:lstStyle/>
          <a:p>
            <a:r>
              <a:rPr lang="en-US" sz="4000" b="1" dirty="0">
                <a:solidFill>
                  <a:schemeClr val="accent1">
                    <a:lumMod val="50000"/>
                  </a:schemeClr>
                </a:solidFill>
                <a:latin typeface="Arial" panose="020B0604020202020204" pitchFamily="34" charset="0"/>
                <a:cs typeface="Arial" panose="020B0604020202020204" pitchFamily="34" charset="0"/>
              </a:rPr>
              <a:t>Visit </a:t>
            </a:r>
            <a:r>
              <a:rPr lang="en-US" sz="4000" b="1">
                <a:solidFill>
                  <a:schemeClr val="accent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bit.ly/3bC0UPp</a:t>
            </a:r>
            <a:r>
              <a:rPr lang="en-US" sz="4000" b="1">
                <a:solidFill>
                  <a:schemeClr val="accent1">
                    <a:lumMod val="5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69832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FE3703D-1182-9645-96F7-F90B22D5C1F3}"/>
              </a:ext>
            </a:extLst>
          </p:cNvPr>
          <p:cNvSpPr/>
          <p:nvPr/>
        </p:nvSpPr>
        <p:spPr>
          <a:xfrm>
            <a:off x="-1" y="697417"/>
            <a:ext cx="12192001" cy="574504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pic>
        <p:nvPicPr>
          <p:cNvPr id="3" name="Picture 2">
            <a:extLst>
              <a:ext uri="{FF2B5EF4-FFF2-40B4-BE49-F238E27FC236}">
                <a16:creationId xmlns:a16="http://schemas.microsoft.com/office/drawing/2014/main" id="{E1351F1D-8E29-C241-B4BC-73E6E65F90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 y="707145"/>
            <a:ext cx="4017633" cy="5742646"/>
          </a:xfrm>
          <a:prstGeom prst="rect">
            <a:avLst/>
          </a:prstGeom>
        </p:spPr>
      </p:pic>
      <p:pic>
        <p:nvPicPr>
          <p:cNvPr id="10" name="Picture 9">
            <a:extLst>
              <a:ext uri="{FF2B5EF4-FFF2-40B4-BE49-F238E27FC236}">
                <a16:creationId xmlns:a16="http://schemas.microsoft.com/office/drawing/2014/main" id="{16EAA050-D66A-E04F-AD20-505C0747EC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66890" y="697415"/>
            <a:ext cx="3133070" cy="5745047"/>
          </a:xfrm>
          <a:prstGeom prst="rect">
            <a:avLst/>
          </a:prstGeom>
        </p:spPr>
      </p:pic>
      <p:pic>
        <p:nvPicPr>
          <p:cNvPr id="14" name="Picture 13">
            <a:extLst>
              <a:ext uri="{FF2B5EF4-FFF2-40B4-BE49-F238E27FC236}">
                <a16:creationId xmlns:a16="http://schemas.microsoft.com/office/drawing/2014/main" id="{0768E38D-76E2-E843-B501-C1C3569482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28250" y="697416"/>
            <a:ext cx="4763742" cy="2631412"/>
          </a:xfrm>
          <a:prstGeom prst="rect">
            <a:avLst/>
          </a:prstGeom>
        </p:spPr>
      </p:pic>
      <p:pic>
        <p:nvPicPr>
          <p:cNvPr id="20" name="Picture 19">
            <a:extLst>
              <a:ext uri="{FF2B5EF4-FFF2-40B4-BE49-F238E27FC236}">
                <a16:creationId xmlns:a16="http://schemas.microsoft.com/office/drawing/2014/main" id="{72DAC734-1A48-1047-8DE3-F4EA52CC9C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28250" y="3444240"/>
            <a:ext cx="4784728" cy="3005551"/>
          </a:xfrm>
          <a:prstGeom prst="rect">
            <a:avLst/>
          </a:prstGeom>
        </p:spPr>
      </p:pic>
      <p:sp>
        <p:nvSpPr>
          <p:cNvPr id="4" name="Slide Number Placeholder 3">
            <a:extLst>
              <a:ext uri="{FF2B5EF4-FFF2-40B4-BE49-F238E27FC236}">
                <a16:creationId xmlns:a16="http://schemas.microsoft.com/office/drawing/2014/main" id="{19F50993-E689-DF4F-8C11-8FBDBF468AB8}"/>
              </a:ext>
            </a:extLst>
          </p:cNvPr>
          <p:cNvSpPr>
            <a:spLocks noGrp="1"/>
          </p:cNvSpPr>
          <p:nvPr>
            <p:ph type="sldNum" sz="quarter" idx="4"/>
          </p:nvPr>
        </p:nvSpPr>
        <p:spPr/>
        <p:txBody>
          <a:bodyPr/>
          <a:lstStyle/>
          <a:p>
            <a:fld id="{79A441FA-EE28-A64F-92EE-8BADFCE467E3}" type="slidenum">
              <a:rPr lang="en-US" smtClean="0"/>
              <a:pPr/>
              <a:t>4</a:t>
            </a:fld>
            <a:endParaRPr lang="en-US" dirty="0"/>
          </a:p>
        </p:txBody>
      </p:sp>
      <p:sp>
        <p:nvSpPr>
          <p:cNvPr id="5" name="Footer Placeholder 4">
            <a:extLst>
              <a:ext uri="{FF2B5EF4-FFF2-40B4-BE49-F238E27FC236}">
                <a16:creationId xmlns:a16="http://schemas.microsoft.com/office/drawing/2014/main" id="{4FC78E10-90AF-664F-92C9-CD9F305BD65F}"/>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sp>
        <p:nvSpPr>
          <p:cNvPr id="6" name="Round Same Side Corner Rectangle 5">
            <a:extLst>
              <a:ext uri="{FF2B5EF4-FFF2-40B4-BE49-F238E27FC236}">
                <a16:creationId xmlns:a16="http://schemas.microsoft.com/office/drawing/2014/main" id="{9CA05A07-CFFF-5946-91A7-38E56EEC56C8}"/>
              </a:ext>
            </a:extLst>
          </p:cNvPr>
          <p:cNvSpPr/>
          <p:nvPr/>
        </p:nvSpPr>
        <p:spPr bwMode="gray">
          <a:xfrm rot="5400000">
            <a:off x="5747291" y="-5747291"/>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pic>
        <p:nvPicPr>
          <p:cNvPr id="16" name="Picture 15">
            <a:extLst>
              <a:ext uri="{FF2B5EF4-FFF2-40B4-BE49-F238E27FC236}">
                <a16:creationId xmlns:a16="http://schemas.microsoft.com/office/drawing/2014/main" id="{1EAE6F10-71C0-134D-8912-E7BDC3E160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0856" t="7330"/>
          <a:stretch/>
        </p:blipFill>
        <p:spPr>
          <a:xfrm flipH="1">
            <a:off x="8328759" y="0"/>
            <a:ext cx="3863233" cy="6725776"/>
          </a:xfrm>
          <a:prstGeom prst="rect">
            <a:avLst/>
          </a:prstGeom>
        </p:spPr>
      </p:pic>
      <p:pic>
        <p:nvPicPr>
          <p:cNvPr id="17" name="Picture 16">
            <a:extLst>
              <a:ext uri="{FF2B5EF4-FFF2-40B4-BE49-F238E27FC236}">
                <a16:creationId xmlns:a16="http://schemas.microsoft.com/office/drawing/2014/main" id="{A653E69B-AABA-A246-9BE1-9E3929696A1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2708" t="14014" r="1531" b="-1241"/>
          <a:stretch/>
        </p:blipFill>
        <p:spPr>
          <a:xfrm>
            <a:off x="0" y="0"/>
            <a:ext cx="3082460" cy="5357615"/>
          </a:xfrm>
          <a:prstGeom prst="rect">
            <a:avLst/>
          </a:prstGeom>
        </p:spPr>
      </p:pic>
      <p:sp>
        <p:nvSpPr>
          <p:cNvPr id="7" name="Subtitle 5">
            <a:extLst>
              <a:ext uri="{FF2B5EF4-FFF2-40B4-BE49-F238E27FC236}">
                <a16:creationId xmlns:a16="http://schemas.microsoft.com/office/drawing/2014/main" id="{D54EFEE5-0581-384B-891A-2F5C5A62587F}"/>
              </a:ext>
            </a:extLst>
          </p:cNvPr>
          <p:cNvSpPr txBox="1">
            <a:spLocks/>
          </p:cNvSpPr>
          <p:nvPr/>
        </p:nvSpPr>
        <p:spPr>
          <a:xfrm>
            <a:off x="169333" y="19458"/>
            <a:ext cx="11771270" cy="716873"/>
          </a:xfrm>
          <a:prstGeom prst="rect">
            <a:avLst/>
          </a:prstGeom>
        </p:spPr>
        <p:txBody>
          <a:bodyPr lIns="93256" tIns="46628" rIns="93256" bIns="46628">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Happy Teacher Appreciation Week!</a:t>
            </a:r>
          </a:p>
        </p:txBody>
      </p:sp>
    </p:spTree>
    <p:extLst>
      <p:ext uri="{BB962C8B-B14F-4D97-AF65-F5344CB8AC3E}">
        <p14:creationId xmlns:p14="http://schemas.microsoft.com/office/powerpoint/2010/main" val="1417262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DF8BC5-A254-C644-B9F1-C4BF20025BD8}"/>
              </a:ext>
            </a:extLst>
          </p:cNvPr>
          <p:cNvSpPr>
            <a:spLocks noGrp="1"/>
          </p:cNvSpPr>
          <p:nvPr>
            <p:ph type="sldNum" sz="quarter" idx="4"/>
          </p:nvPr>
        </p:nvSpPr>
        <p:spPr/>
        <p:txBody>
          <a:bodyPr/>
          <a:lstStyle/>
          <a:p>
            <a:fld id="{79A441FA-EE28-A64F-92EE-8BADFCE467E3}" type="slidenum">
              <a:rPr lang="en-US" smtClean="0"/>
              <a:pPr/>
              <a:t>40</a:t>
            </a:fld>
            <a:endParaRPr lang="en-US" dirty="0"/>
          </a:p>
        </p:txBody>
      </p:sp>
      <p:sp>
        <p:nvSpPr>
          <p:cNvPr id="3" name="Footer Placeholder 2">
            <a:extLst>
              <a:ext uri="{FF2B5EF4-FFF2-40B4-BE49-F238E27FC236}">
                <a16:creationId xmlns:a16="http://schemas.microsoft.com/office/drawing/2014/main" id="{2609D8AB-A4A0-C240-BE57-7CD9C208EDB6}"/>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pic>
        <p:nvPicPr>
          <p:cNvPr id="12" name="Picture 11">
            <a:extLst>
              <a:ext uri="{FF2B5EF4-FFF2-40B4-BE49-F238E27FC236}">
                <a16:creationId xmlns:a16="http://schemas.microsoft.com/office/drawing/2014/main" id="{48724CCD-CEC5-554E-86E2-00C1FA540698}"/>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0" y="686532"/>
            <a:ext cx="12191999" cy="5742240"/>
          </a:xfrm>
          <a:prstGeom prst="rect">
            <a:avLst/>
          </a:prstGeom>
        </p:spPr>
      </p:pic>
      <p:sp>
        <p:nvSpPr>
          <p:cNvPr id="13" name="Round Same Side Corner Rectangle 12">
            <a:extLst>
              <a:ext uri="{FF2B5EF4-FFF2-40B4-BE49-F238E27FC236}">
                <a16:creationId xmlns:a16="http://schemas.microsoft.com/office/drawing/2014/main" id="{1295CCB5-6B2D-4340-A87A-0693CDD2DE09}"/>
              </a:ext>
            </a:extLst>
          </p:cNvPr>
          <p:cNvSpPr/>
          <p:nvPr/>
        </p:nvSpPr>
        <p:spPr bwMode="gray">
          <a:xfrm rot="5400000">
            <a:off x="5747291" y="-5758177"/>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sp>
        <p:nvSpPr>
          <p:cNvPr id="14" name="Subtitle 5">
            <a:extLst>
              <a:ext uri="{FF2B5EF4-FFF2-40B4-BE49-F238E27FC236}">
                <a16:creationId xmlns:a16="http://schemas.microsoft.com/office/drawing/2014/main" id="{4C87A674-A54C-9643-949A-FBA04E72432A}"/>
              </a:ext>
            </a:extLst>
          </p:cNvPr>
          <p:cNvSpPr txBox="1">
            <a:spLocks/>
          </p:cNvSpPr>
          <p:nvPr/>
        </p:nvSpPr>
        <p:spPr>
          <a:xfrm>
            <a:off x="169333" y="19458"/>
            <a:ext cx="11838891" cy="716873"/>
          </a:xfrm>
          <a:prstGeom prst="rect">
            <a:avLst/>
          </a:prstGeom>
        </p:spPr>
        <p:txBody>
          <a:bodyPr lIns="93256" tIns="46628" rIns="93256" bIns="46628">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Mark your calendars</a:t>
            </a:r>
          </a:p>
        </p:txBody>
      </p:sp>
      <p:graphicFrame>
        <p:nvGraphicFramePr>
          <p:cNvPr id="15" name="Table 14">
            <a:extLst>
              <a:ext uri="{FF2B5EF4-FFF2-40B4-BE49-F238E27FC236}">
                <a16:creationId xmlns:a16="http://schemas.microsoft.com/office/drawing/2014/main" id="{CA526E8A-6977-DC48-A487-C58BFD7BFFA9}"/>
              </a:ext>
            </a:extLst>
          </p:cNvPr>
          <p:cNvGraphicFramePr>
            <a:graphicFrameLocks noGrp="1"/>
          </p:cNvGraphicFramePr>
          <p:nvPr>
            <p:extLst>
              <p:ext uri="{D42A27DB-BD31-4B8C-83A1-F6EECF244321}">
                <p14:modId xmlns:p14="http://schemas.microsoft.com/office/powerpoint/2010/main" val="1720873878"/>
              </p:ext>
            </p:extLst>
          </p:nvPr>
        </p:nvGraphicFramePr>
        <p:xfrm>
          <a:off x="957943" y="1173610"/>
          <a:ext cx="10058400" cy="3120072"/>
        </p:xfrm>
        <a:graphic>
          <a:graphicData uri="http://schemas.openxmlformats.org/drawingml/2006/table">
            <a:tbl>
              <a:tblPr>
                <a:tableStyleId>{5C22544A-7EE6-4342-B048-85BDC9FD1C3A}</a:tableStyleId>
              </a:tblPr>
              <a:tblGrid>
                <a:gridCol w="10058400">
                  <a:extLst>
                    <a:ext uri="{9D8B030D-6E8A-4147-A177-3AD203B41FA5}">
                      <a16:colId xmlns:a16="http://schemas.microsoft.com/office/drawing/2014/main" val="1552686433"/>
                    </a:ext>
                  </a:extLst>
                </a:gridCol>
              </a:tblGrid>
              <a:tr h="1560036">
                <a:tc>
                  <a:txBody>
                    <a:bodyPr/>
                    <a:lstStyle/>
                    <a:p>
                      <a:pPr algn="l"/>
                      <a:r>
                        <a:rPr lang="en-US" sz="3600" b="0" i="0" u="none" strike="noStrike" kern="1200">
                          <a:solidFill>
                            <a:schemeClr val="bg1"/>
                          </a:solidFill>
                          <a:effectLst/>
                          <a:latin typeface="Arial" panose="020B0604020202020204" pitchFamily="34" charset="0"/>
                          <a:ea typeface="+mn-ea"/>
                          <a:cs typeface="Arial" panose="020B0604020202020204" pitchFamily="34" charset="0"/>
                        </a:rPr>
                        <a:t>Virtual Teaching, Leading, and Learning </a:t>
                      </a:r>
                    </a:p>
                    <a:p>
                      <a:pPr algn="l"/>
                      <a:r>
                        <a:rPr lang="en-US" sz="3600" b="0" i="0" u="none" strike="noStrike" kern="1200">
                          <a:solidFill>
                            <a:schemeClr val="bg1"/>
                          </a:solidFill>
                          <a:effectLst/>
                          <a:latin typeface="Arial" panose="020B0604020202020204" pitchFamily="34" charset="0"/>
                          <a:ea typeface="+mn-ea"/>
                          <a:cs typeface="Arial" panose="020B0604020202020204" pitchFamily="34" charset="0"/>
                        </a:rPr>
                        <a:t>(ViTLL) webinar</a:t>
                      </a:r>
                    </a:p>
                  </a:txBody>
                  <a:tcPr marL="137160" marR="137160" marT="137160" marB="137160" anchor="ctr">
                    <a:solidFill>
                      <a:schemeClr val="accent5">
                        <a:alpha val="86000"/>
                      </a:schemeClr>
                    </a:solidFill>
                  </a:tcPr>
                </a:tc>
                <a:extLst>
                  <a:ext uri="{0D108BD9-81ED-4DB2-BD59-A6C34878D82A}">
                    <a16:rowId xmlns:a16="http://schemas.microsoft.com/office/drawing/2014/main" val="2173838371"/>
                  </a:ext>
                </a:extLst>
              </a:tr>
              <a:tr h="1560036">
                <a:tc>
                  <a:txBody>
                    <a:bodyPr/>
                    <a:lstStyle/>
                    <a:p>
                      <a:r>
                        <a:rPr lang="en-US" sz="3600" b="0" i="0" u="none" strike="noStrike" kern="1200">
                          <a:solidFill>
                            <a:schemeClr val="bg1"/>
                          </a:solidFill>
                          <a:effectLst/>
                          <a:latin typeface="Arial" panose="020B0604020202020204" pitchFamily="34" charset="0"/>
                          <a:ea typeface="+mn-ea"/>
                          <a:cs typeface="Arial" panose="020B0604020202020204" pitchFamily="34" charset="0"/>
                        </a:rPr>
                        <a:t>Thursday, May 20:</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3600" b="1" i="0" u="none" strike="noStrike" kern="1200">
                          <a:solidFill>
                            <a:schemeClr val="bg1"/>
                          </a:solidFill>
                          <a:effectLst/>
                          <a:latin typeface="Arial" panose="020B0604020202020204" pitchFamily="34" charset="0"/>
                          <a:ea typeface="+mn-ea"/>
                          <a:cs typeface="Arial" panose="020B0604020202020204" pitchFamily="34" charset="0"/>
                        </a:rPr>
                        <a:t>Planning for Summer and Fall</a:t>
                      </a:r>
                      <a:endParaRPr lang="en-US" sz="3600" b="1" i="0" dirty="0">
                        <a:solidFill>
                          <a:schemeClr val="bg1"/>
                        </a:solidFill>
                        <a:latin typeface="Arial" panose="020B0604020202020204" pitchFamily="34" charset="0"/>
                        <a:cs typeface="Arial" panose="020B0604020202020204" pitchFamily="34" charset="0"/>
                      </a:endParaRPr>
                    </a:p>
                  </a:txBody>
                  <a:tcPr marL="137160" marR="137160" marT="137160" marB="137160" anchor="ctr">
                    <a:solidFill>
                      <a:schemeClr val="accent1">
                        <a:lumMod val="50000"/>
                        <a:alpha val="87000"/>
                      </a:schemeClr>
                    </a:solidFill>
                  </a:tcPr>
                </a:tc>
                <a:extLst>
                  <a:ext uri="{0D108BD9-81ED-4DB2-BD59-A6C34878D82A}">
                    <a16:rowId xmlns:a16="http://schemas.microsoft.com/office/drawing/2014/main" val="1725423744"/>
                  </a:ext>
                </a:extLst>
              </a:tr>
            </a:tbl>
          </a:graphicData>
        </a:graphic>
      </p:graphicFrame>
      <p:sp>
        <p:nvSpPr>
          <p:cNvPr id="6" name="32-Point Star 5">
            <a:extLst>
              <a:ext uri="{FF2B5EF4-FFF2-40B4-BE49-F238E27FC236}">
                <a16:creationId xmlns:a16="http://schemas.microsoft.com/office/drawing/2014/main" id="{2640ADBD-C994-3A49-8E7E-FB241827D3E0}"/>
              </a:ext>
            </a:extLst>
          </p:cNvPr>
          <p:cNvSpPr/>
          <p:nvPr/>
        </p:nvSpPr>
        <p:spPr>
          <a:xfrm>
            <a:off x="8069315" y="2817672"/>
            <a:ext cx="3938909" cy="3494376"/>
          </a:xfrm>
          <a:prstGeom prst="star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80A7420-C605-FA45-86CF-62D73D9F4990}"/>
              </a:ext>
            </a:extLst>
          </p:cNvPr>
          <p:cNvSpPr txBox="1"/>
          <p:nvPr/>
        </p:nvSpPr>
        <p:spPr>
          <a:xfrm>
            <a:off x="8166320" y="3791778"/>
            <a:ext cx="3674478" cy="1815882"/>
          </a:xfrm>
          <a:prstGeom prst="rect">
            <a:avLst/>
          </a:prstGeom>
          <a:noFill/>
        </p:spPr>
        <p:txBody>
          <a:bodyPr wrap="square" rtlCol="0">
            <a:spAutoFit/>
          </a:bodyPr>
          <a:lstStyle/>
          <a:p>
            <a:pPr lvl="0" algn="ctr">
              <a:defRPr/>
            </a:pPr>
            <a:r>
              <a:rPr lang="en-US" sz="2800" b="1">
                <a:solidFill>
                  <a:schemeClr val="bg1"/>
                </a:solidFill>
                <a:latin typeface="Arial" panose="020B0604020202020204" pitchFamily="34" charset="0"/>
                <a:cs typeface="Arial" panose="020B0604020202020204" pitchFamily="34" charset="0"/>
              </a:rPr>
              <a:t>Coming soon!</a:t>
            </a:r>
          </a:p>
          <a:p>
            <a:pPr lvl="0" algn="ctr">
              <a:spcBef>
                <a:spcPts val="1200"/>
              </a:spcBef>
              <a:defRPr/>
            </a:pPr>
            <a:r>
              <a:rPr lang="en-US" sz="2800">
                <a:solidFill>
                  <a:schemeClr val="bg1"/>
                </a:solidFill>
                <a:latin typeface="Arial" panose="020B0604020202020204" pitchFamily="34" charset="0"/>
                <a:cs typeface="Arial" panose="020B0604020202020204" pitchFamily="34" charset="0"/>
              </a:rPr>
              <a:t>Watch for the fall schedule</a:t>
            </a:r>
            <a:endParaRPr lang="en-US" sz="2800" dirty="0">
              <a:solidFill>
                <a:schemeClr val="bg1"/>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997559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2E6F6C-935B-BA48-AC20-F314C80BD89A}"/>
              </a:ext>
            </a:extLst>
          </p:cNvPr>
          <p:cNvSpPr>
            <a:spLocks noGrp="1"/>
          </p:cNvSpPr>
          <p:nvPr>
            <p:ph type="sldNum" sz="quarter" idx="4"/>
          </p:nvPr>
        </p:nvSpPr>
        <p:spPr/>
        <p:txBody>
          <a:bodyPr/>
          <a:lstStyle/>
          <a:p>
            <a:fld id="{79A441FA-EE28-A64F-92EE-8BADFCE467E3}" type="slidenum">
              <a:rPr lang="en-US" smtClean="0"/>
              <a:pPr/>
              <a:t>41</a:t>
            </a:fld>
            <a:endParaRPr lang="en-US" dirty="0"/>
          </a:p>
        </p:txBody>
      </p:sp>
      <p:sp>
        <p:nvSpPr>
          <p:cNvPr id="3" name="Footer Placeholder 2">
            <a:extLst>
              <a:ext uri="{FF2B5EF4-FFF2-40B4-BE49-F238E27FC236}">
                <a16:creationId xmlns:a16="http://schemas.microsoft.com/office/drawing/2014/main" id="{26907B34-66CE-7245-89E0-483A957BCAE5}"/>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sp>
        <p:nvSpPr>
          <p:cNvPr id="4" name="Round Same Side Corner Rectangle 3">
            <a:extLst>
              <a:ext uri="{FF2B5EF4-FFF2-40B4-BE49-F238E27FC236}">
                <a16:creationId xmlns:a16="http://schemas.microsoft.com/office/drawing/2014/main" id="{D272D9A9-2320-B149-8E5E-3286A9C57854}"/>
              </a:ext>
            </a:extLst>
          </p:cNvPr>
          <p:cNvSpPr/>
          <p:nvPr/>
        </p:nvSpPr>
        <p:spPr bwMode="gray">
          <a:xfrm rot="5400000">
            <a:off x="5747291" y="-5747291"/>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sp>
        <p:nvSpPr>
          <p:cNvPr id="5" name="Subtitle 5">
            <a:extLst>
              <a:ext uri="{FF2B5EF4-FFF2-40B4-BE49-F238E27FC236}">
                <a16:creationId xmlns:a16="http://schemas.microsoft.com/office/drawing/2014/main" id="{D8390867-816E-E143-AA92-0D89EB3D4DE1}"/>
              </a:ext>
            </a:extLst>
          </p:cNvPr>
          <p:cNvSpPr txBox="1">
            <a:spLocks/>
          </p:cNvSpPr>
          <p:nvPr/>
        </p:nvSpPr>
        <p:spPr>
          <a:xfrm>
            <a:off x="263140" y="19458"/>
            <a:ext cx="8818289" cy="716873"/>
          </a:xfrm>
          <a:prstGeom prst="rect">
            <a:avLst/>
          </a:prstGeom>
        </p:spPr>
        <p:txBody>
          <a:bodyPr lIns="93256" tIns="46628" rIns="93256" bIns="46628" anchor="t">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Be an Advocate</a:t>
            </a:r>
          </a:p>
        </p:txBody>
      </p:sp>
      <p:pic>
        <p:nvPicPr>
          <p:cNvPr id="7" name="Picture 6">
            <a:hlinkClick r:id="rId2"/>
            <a:extLst>
              <a:ext uri="{FF2B5EF4-FFF2-40B4-BE49-F238E27FC236}">
                <a16:creationId xmlns:a16="http://schemas.microsoft.com/office/drawing/2014/main" id="{E02351A4-B798-AC4D-9833-201F0F7CEC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4569" y="147781"/>
            <a:ext cx="2413783" cy="6142003"/>
          </a:xfrm>
          <a:prstGeom prst="rect">
            <a:avLst/>
          </a:prstGeom>
          <a:ln>
            <a:noFill/>
          </a:ln>
          <a:effectLst>
            <a:outerShdw blurRad="292100" dist="139700" dir="2700000" algn="tl" rotWithShape="0">
              <a:srgbClr val="333333">
                <a:alpha val="65000"/>
              </a:srgbClr>
            </a:outerShdw>
          </a:effectLst>
        </p:spPr>
      </p:pic>
      <p:pic>
        <p:nvPicPr>
          <p:cNvPr id="9" name="Picture 8">
            <a:hlinkClick r:id="rId2"/>
            <a:extLst>
              <a:ext uri="{FF2B5EF4-FFF2-40B4-BE49-F238E27FC236}">
                <a16:creationId xmlns:a16="http://schemas.microsoft.com/office/drawing/2014/main" id="{8C73081E-2BA0-8147-9880-AC8C290BBA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3140" y="1351786"/>
            <a:ext cx="8181613" cy="5076986"/>
          </a:xfrm>
          <a:prstGeom prst="rect">
            <a:avLst/>
          </a:prstGeom>
          <a:ln>
            <a:solidFill>
              <a:schemeClr val="bg1">
                <a:lumMod val="50000"/>
              </a:schemeClr>
            </a:solidFill>
          </a:ln>
        </p:spPr>
      </p:pic>
      <p:sp>
        <p:nvSpPr>
          <p:cNvPr id="8" name="Notched Right Arrow 7">
            <a:extLst>
              <a:ext uri="{FF2B5EF4-FFF2-40B4-BE49-F238E27FC236}">
                <a16:creationId xmlns:a16="http://schemas.microsoft.com/office/drawing/2014/main" id="{63B4458F-DAE6-894C-B85A-2A47D392B614}"/>
              </a:ext>
            </a:extLst>
          </p:cNvPr>
          <p:cNvSpPr/>
          <p:nvPr/>
        </p:nvSpPr>
        <p:spPr>
          <a:xfrm>
            <a:off x="5252070" y="1940312"/>
            <a:ext cx="4248769" cy="1106211"/>
          </a:xfrm>
          <a:prstGeom prst="notch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980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0FDF61-47F3-944F-82D6-24964EC3B4B9}"/>
              </a:ext>
            </a:extLst>
          </p:cNvPr>
          <p:cNvSpPr/>
          <p:nvPr/>
        </p:nvSpPr>
        <p:spPr>
          <a:xfrm>
            <a:off x="0" y="686532"/>
            <a:ext cx="12192000" cy="57424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 name="Slide Number Placeholder 1">
            <a:extLst>
              <a:ext uri="{FF2B5EF4-FFF2-40B4-BE49-F238E27FC236}">
                <a16:creationId xmlns:a16="http://schemas.microsoft.com/office/drawing/2014/main" id="{7AB33564-B4E0-3E40-B50C-FC26ECE37CCB}"/>
              </a:ext>
            </a:extLst>
          </p:cNvPr>
          <p:cNvSpPr>
            <a:spLocks noGrp="1"/>
          </p:cNvSpPr>
          <p:nvPr>
            <p:ph type="sldNum" sz="quarter" idx="4"/>
          </p:nvPr>
        </p:nvSpPr>
        <p:spPr/>
        <p:txBody>
          <a:bodyPr/>
          <a:lstStyle/>
          <a:p>
            <a:fld id="{79A441FA-EE28-A64F-92EE-8BADFCE467E3}" type="slidenum">
              <a:rPr lang="en-US" smtClean="0"/>
              <a:pPr/>
              <a:t>42</a:t>
            </a:fld>
            <a:endParaRPr lang="en-US" dirty="0"/>
          </a:p>
        </p:txBody>
      </p:sp>
      <p:sp>
        <p:nvSpPr>
          <p:cNvPr id="3" name="Footer Placeholder 2">
            <a:extLst>
              <a:ext uri="{FF2B5EF4-FFF2-40B4-BE49-F238E27FC236}">
                <a16:creationId xmlns:a16="http://schemas.microsoft.com/office/drawing/2014/main" id="{58FDE0CD-5922-7946-9418-26AB95AB2EE3}"/>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sp>
        <p:nvSpPr>
          <p:cNvPr id="5" name="Content Placeholder 2">
            <a:extLst>
              <a:ext uri="{FF2B5EF4-FFF2-40B4-BE49-F238E27FC236}">
                <a16:creationId xmlns:a16="http://schemas.microsoft.com/office/drawing/2014/main" id="{BDAE0400-6D40-FB42-9E9B-7331B3C6C5EF}"/>
              </a:ext>
            </a:extLst>
          </p:cNvPr>
          <p:cNvSpPr txBox="1">
            <a:spLocks/>
          </p:cNvSpPr>
          <p:nvPr/>
        </p:nvSpPr>
        <p:spPr>
          <a:xfrm>
            <a:off x="188835" y="1230233"/>
            <a:ext cx="9949825" cy="4833652"/>
          </a:xfr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ts val="3860"/>
              </a:lnSpc>
              <a:spcBef>
                <a:spcPts val="2400"/>
              </a:spcBef>
              <a:buClr>
                <a:schemeClr val="accent6"/>
              </a:buClr>
            </a:pPr>
            <a:endParaRPr lang="en-US" dirty="0">
              <a:solidFill>
                <a:schemeClr val="accent5">
                  <a:lumMod val="40000"/>
                  <a:lumOff val="60000"/>
                </a:schemeClr>
              </a:solidFill>
              <a:latin typeface="Arial" panose="020B0604020202020204" pitchFamily="34" charset="0"/>
              <a:ea typeface="Arial" charset="0"/>
              <a:cs typeface="Arial" panose="020B0604020202020204" pitchFamily="34" charset="0"/>
            </a:endParaRPr>
          </a:p>
        </p:txBody>
      </p:sp>
      <p:sp>
        <p:nvSpPr>
          <p:cNvPr id="6" name="Round Same Side Corner Rectangle 5">
            <a:extLst>
              <a:ext uri="{FF2B5EF4-FFF2-40B4-BE49-F238E27FC236}">
                <a16:creationId xmlns:a16="http://schemas.microsoft.com/office/drawing/2014/main" id="{A3E5F5B0-B1ED-0B4D-AF82-8B8CB7C7F385}"/>
              </a:ext>
            </a:extLst>
          </p:cNvPr>
          <p:cNvSpPr/>
          <p:nvPr/>
        </p:nvSpPr>
        <p:spPr bwMode="gray">
          <a:xfrm rot="5400000">
            <a:off x="5747291" y="-5758177"/>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sp>
        <p:nvSpPr>
          <p:cNvPr id="7" name="Subtitle 5">
            <a:extLst>
              <a:ext uri="{FF2B5EF4-FFF2-40B4-BE49-F238E27FC236}">
                <a16:creationId xmlns:a16="http://schemas.microsoft.com/office/drawing/2014/main" id="{3D6DBE8C-2C16-1C4F-B8C0-98513DE77E44}"/>
              </a:ext>
            </a:extLst>
          </p:cNvPr>
          <p:cNvSpPr txBox="1">
            <a:spLocks/>
          </p:cNvSpPr>
          <p:nvPr/>
        </p:nvSpPr>
        <p:spPr>
          <a:xfrm>
            <a:off x="169333" y="19458"/>
            <a:ext cx="11703799" cy="716873"/>
          </a:xfrm>
          <a:prstGeom prst="rect">
            <a:avLst/>
          </a:prstGeom>
        </p:spPr>
        <p:txBody>
          <a:bodyPr lIns="93256" tIns="46628" rIns="93256" bIns="46628">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Online resources</a:t>
            </a:r>
          </a:p>
        </p:txBody>
      </p:sp>
      <p:sp>
        <p:nvSpPr>
          <p:cNvPr id="8" name="Content Placeholder 2">
            <a:extLst>
              <a:ext uri="{FF2B5EF4-FFF2-40B4-BE49-F238E27FC236}">
                <a16:creationId xmlns:a16="http://schemas.microsoft.com/office/drawing/2014/main" id="{62A4EE17-3421-4145-AC88-76E0E04D48B5}"/>
              </a:ext>
            </a:extLst>
          </p:cNvPr>
          <p:cNvSpPr txBox="1">
            <a:spLocks/>
          </p:cNvSpPr>
          <p:nvPr/>
        </p:nvSpPr>
        <p:spPr>
          <a:xfrm>
            <a:off x="266673" y="935866"/>
            <a:ext cx="6151988" cy="5028579"/>
          </a:xfr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2400"/>
              </a:spcBef>
              <a:buClr>
                <a:schemeClr val="accent6"/>
              </a:buClr>
              <a:buNone/>
            </a:pPr>
            <a:r>
              <a:rPr lang="en-US" dirty="0">
                <a:solidFill>
                  <a:schemeClr val="bg1"/>
                </a:solidFill>
                <a:latin typeface="Arial" panose="020B0604020202020204" pitchFamily="34" charset="0"/>
                <a:ea typeface="Arial" charset="0"/>
                <a:cs typeface="Arial" panose="020B0604020202020204" pitchFamily="34" charset="0"/>
              </a:rPr>
              <a:t>Look for follow-up resources, including a recording of this </a:t>
            </a:r>
            <a:br>
              <a:rPr lang="en-US" dirty="0">
                <a:solidFill>
                  <a:schemeClr val="bg1"/>
                </a:solidFill>
                <a:latin typeface="Arial" panose="020B0604020202020204" pitchFamily="34" charset="0"/>
                <a:ea typeface="Arial" charset="0"/>
                <a:cs typeface="Arial" panose="020B0604020202020204" pitchFamily="34" charset="0"/>
              </a:rPr>
            </a:br>
            <a:r>
              <a:rPr lang="en-US" dirty="0">
                <a:solidFill>
                  <a:schemeClr val="bg1"/>
                </a:solidFill>
                <a:latin typeface="Arial" panose="020B0604020202020204" pitchFamily="34" charset="0"/>
                <a:ea typeface="Arial" charset="0"/>
                <a:cs typeface="Arial" panose="020B0604020202020204" pitchFamily="34" charset="0"/>
              </a:rPr>
              <a:t>webinar and slides</a:t>
            </a:r>
          </a:p>
          <a:p>
            <a:pPr marL="457200" indent="-457200">
              <a:lnSpc>
                <a:spcPct val="100000"/>
              </a:lnSpc>
              <a:spcBef>
                <a:spcPts val="1800"/>
              </a:spcBef>
              <a:buClr>
                <a:schemeClr val="accent6"/>
              </a:buClr>
            </a:pPr>
            <a:r>
              <a:rPr lang="en-US" dirty="0">
                <a:solidFill>
                  <a:schemeClr val="bg1"/>
                </a:solidFill>
                <a:latin typeface="Arial" panose="020B0604020202020204" pitchFamily="34" charset="0"/>
                <a:cs typeface="Arial" panose="020B0604020202020204" pitchFamily="34" charset="0"/>
              </a:rPr>
              <a:t>Read latest issue of </a:t>
            </a:r>
            <a:br>
              <a:rPr lang="en-US" dirty="0">
                <a:solidFill>
                  <a:schemeClr val="bg1"/>
                </a:solidFill>
                <a:latin typeface="Arial" panose="020B0604020202020204" pitchFamily="34" charset="0"/>
                <a:cs typeface="Arial" panose="020B0604020202020204" pitchFamily="34" charset="0"/>
              </a:rPr>
            </a:br>
            <a:r>
              <a:rPr lang="en-US" i="1" dirty="0">
                <a:solidFill>
                  <a:schemeClr val="accent5">
                    <a:lumMod val="40000"/>
                    <a:lumOff val="60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The Learning Professional </a:t>
            </a:r>
            <a:endParaRPr lang="en-US" i="1"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lnSpc>
                <a:spcPct val="100000"/>
              </a:lnSpc>
              <a:spcBef>
                <a:spcPts val="1800"/>
              </a:spcBef>
              <a:buClr>
                <a:schemeClr val="accent6"/>
              </a:buClr>
            </a:pPr>
            <a:r>
              <a:rPr lang="en-US" dirty="0">
                <a:solidFill>
                  <a:schemeClr val="bg1"/>
                </a:solidFill>
                <a:latin typeface="Arial" panose="020B0604020202020204" pitchFamily="34" charset="0"/>
                <a:cs typeface="Arial" panose="020B0604020202020204" pitchFamily="34" charset="0"/>
              </a:rPr>
              <a:t>Check out the </a:t>
            </a:r>
            <a:br>
              <a:rPr lang="en-US" dirty="0">
                <a:solidFill>
                  <a:schemeClr val="bg1"/>
                </a:solidFill>
                <a:latin typeface="Arial" panose="020B0604020202020204" pitchFamily="34" charset="0"/>
                <a:cs typeface="Arial" panose="020B0604020202020204" pitchFamily="34" charset="0"/>
              </a:rPr>
            </a:br>
            <a:r>
              <a:rPr lang="en-US" dirty="0">
                <a:solidFill>
                  <a:schemeClr val="accent5">
                    <a:lumMod val="40000"/>
                    <a:lumOff val="6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Learning Forward blog</a:t>
            </a:r>
            <a:r>
              <a:rPr lang="en-US" dirty="0">
                <a:solidFill>
                  <a:schemeClr val="bg1"/>
                </a:solidFill>
                <a:latin typeface="Arial" panose="020B0604020202020204" pitchFamily="34" charset="0"/>
                <a:cs typeface="Arial" panose="020B0604020202020204" pitchFamily="34" charset="0"/>
              </a:rPr>
              <a:t> </a:t>
            </a:r>
          </a:p>
          <a:p>
            <a:pPr marL="457200" indent="-457200">
              <a:lnSpc>
                <a:spcPct val="100000"/>
              </a:lnSpc>
              <a:spcBef>
                <a:spcPts val="1800"/>
              </a:spcBef>
              <a:buClr>
                <a:schemeClr val="accent6"/>
              </a:buClr>
            </a:pPr>
            <a:r>
              <a:rPr lang="en-US" dirty="0">
                <a:solidFill>
                  <a:schemeClr val="bg1"/>
                </a:solidFill>
                <a:latin typeface="Arial" panose="020B0604020202020204" pitchFamily="34" charset="0"/>
                <a:cs typeface="Arial" panose="020B0604020202020204" pitchFamily="34" charset="0"/>
              </a:rPr>
              <a:t>Use the planner at</a:t>
            </a:r>
            <a:br>
              <a:rPr lang="en-US" dirty="0">
                <a:solidFill>
                  <a:schemeClr val="bg1"/>
                </a:solidFill>
                <a:latin typeface="Arial" panose="020B0604020202020204" pitchFamily="34" charset="0"/>
                <a:cs typeface="Arial" panose="020B0604020202020204" pitchFamily="34" charset="0"/>
              </a:rPr>
            </a:br>
            <a:r>
              <a:rPr lang="en-US" i="1" dirty="0">
                <a:solidFill>
                  <a:schemeClr val="accent5">
                    <a:lumMod val="40000"/>
                    <a:lumOff val="6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Professional Learning State </a:t>
            </a:r>
            <a:br>
              <a:rPr lang="en-US" i="1" dirty="0">
                <a:solidFill>
                  <a:schemeClr val="accent5">
                    <a:lumMod val="40000"/>
                    <a:lumOff val="6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br>
            <a:r>
              <a:rPr lang="en-US" i="1" dirty="0">
                <a:solidFill>
                  <a:schemeClr val="accent5">
                    <a:lumMod val="40000"/>
                    <a:lumOff val="6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and District Planner</a:t>
            </a:r>
            <a:endParaRPr lang="en-US" i="1"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lnSpc>
                <a:spcPts val="3860"/>
              </a:lnSpc>
              <a:spcBef>
                <a:spcPts val="1200"/>
              </a:spcBef>
              <a:buClr>
                <a:schemeClr val="accent6"/>
              </a:buClr>
            </a:pPr>
            <a:endParaRPr lang="en-US" dirty="0">
              <a:solidFill>
                <a:schemeClr val="bg1"/>
              </a:solidFill>
              <a:latin typeface="Arial" panose="020B0604020202020204" pitchFamily="34" charset="0"/>
              <a:cs typeface="Arial" panose="020B0604020202020204" pitchFamily="34" charset="0"/>
            </a:endParaRPr>
          </a:p>
          <a:p>
            <a:pPr marL="457200" indent="-457200">
              <a:lnSpc>
                <a:spcPts val="3860"/>
              </a:lnSpc>
              <a:spcBef>
                <a:spcPts val="2400"/>
              </a:spcBef>
              <a:buClr>
                <a:schemeClr val="accent6"/>
              </a:buClr>
            </a:pPr>
            <a:endParaRPr lang="en-US"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035403B-7E29-FF45-9FC2-829B989F03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83175" y="3791940"/>
            <a:ext cx="3607635" cy="2499212"/>
          </a:xfrm>
          <a:prstGeom prst="rect">
            <a:avLst/>
          </a:prstGeom>
          <a:ln>
            <a:solidFill>
              <a:schemeClr val="tx1"/>
            </a:solidFill>
          </a:ln>
        </p:spPr>
      </p:pic>
      <p:pic>
        <p:nvPicPr>
          <p:cNvPr id="11" name="Picture 10">
            <a:extLst>
              <a:ext uri="{FF2B5EF4-FFF2-40B4-BE49-F238E27FC236}">
                <a16:creationId xmlns:a16="http://schemas.microsoft.com/office/drawing/2014/main" id="{86D0793D-D903-3943-B181-5BBEDF61AF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5372444" y="977453"/>
            <a:ext cx="2621924" cy="351990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8E4BF4C-2B3A-F346-90FB-3678E4BEB27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75981" y="989111"/>
            <a:ext cx="3281027" cy="2575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3053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45B23-48CC-BA43-B157-5B40634D5A2E}"/>
              </a:ext>
            </a:extLst>
          </p:cNvPr>
          <p:cNvSpPr>
            <a:spLocks noGrp="1"/>
          </p:cNvSpPr>
          <p:nvPr>
            <p:ph type="sldNum" sz="quarter" idx="4"/>
          </p:nvPr>
        </p:nvSpPr>
        <p:spPr/>
        <p:txBody>
          <a:bodyPr/>
          <a:lstStyle/>
          <a:p>
            <a:fld id="{79A441FA-EE28-A64F-92EE-8BADFCE467E3}" type="slidenum">
              <a:rPr lang="en-US" smtClean="0"/>
              <a:pPr/>
              <a:t>43</a:t>
            </a:fld>
            <a:endParaRPr lang="en-US" dirty="0"/>
          </a:p>
        </p:txBody>
      </p:sp>
      <p:sp>
        <p:nvSpPr>
          <p:cNvPr id="3" name="Footer Placeholder 2">
            <a:extLst>
              <a:ext uri="{FF2B5EF4-FFF2-40B4-BE49-F238E27FC236}">
                <a16:creationId xmlns:a16="http://schemas.microsoft.com/office/drawing/2014/main" id="{9FA3E02A-65C2-044A-9114-CA0EDBF17C8F}"/>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sp>
        <p:nvSpPr>
          <p:cNvPr id="11" name="Rectangle 10">
            <a:extLst>
              <a:ext uri="{FF2B5EF4-FFF2-40B4-BE49-F238E27FC236}">
                <a16:creationId xmlns:a16="http://schemas.microsoft.com/office/drawing/2014/main" id="{18BAE88F-0F23-854F-B963-63B08899E6A4}"/>
              </a:ext>
            </a:extLst>
          </p:cNvPr>
          <p:cNvSpPr/>
          <p:nvPr/>
        </p:nvSpPr>
        <p:spPr>
          <a:xfrm>
            <a:off x="831274" y="3252390"/>
            <a:ext cx="10490662" cy="3176382"/>
          </a:xfrm>
          <a:prstGeom prst="rect">
            <a:avLst/>
          </a:prstGeom>
          <a:solidFill>
            <a:schemeClr val="bg1"/>
          </a:solidFill>
          <a:ln>
            <a:noFill/>
          </a:ln>
          <a:effectLst>
            <a:outerShdw blurRad="5461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C8A68F8-5B9B-0B4F-A808-A3EE06A20FE2}"/>
              </a:ext>
            </a:extLst>
          </p:cNvPr>
          <p:cNvSpPr/>
          <p:nvPr/>
        </p:nvSpPr>
        <p:spPr>
          <a:xfrm>
            <a:off x="256567" y="786282"/>
            <a:ext cx="11547506" cy="2285241"/>
          </a:xfrm>
          <a:prstGeom prst="rect">
            <a:avLst/>
          </a:prstGeom>
        </p:spPr>
        <p:txBody>
          <a:bodyPr wrap="square">
            <a:spAutoFit/>
          </a:bodyPr>
          <a:lstStyle/>
          <a:p>
            <a:pPr marL="480060" indent="-480060">
              <a:buClr>
                <a:srgbClr val="00B050"/>
              </a:buClr>
              <a:buSzPct val="125000"/>
              <a:buFont typeface="Arial" panose="020B0604020202020204" pitchFamily="34" charset="0"/>
              <a:buChar char="•"/>
            </a:pPr>
            <a:r>
              <a:rPr lang="en-US" sz="3200" dirty="0">
                <a:solidFill>
                  <a:schemeClr val="accent1">
                    <a:lumMod val="50000"/>
                  </a:schemeClr>
                </a:solidFill>
                <a:latin typeface="Arial" panose="020B0604020202020204" pitchFamily="34" charset="0"/>
                <a:cs typeface="Arial" panose="020B0604020202020204" pitchFamily="34" charset="0"/>
              </a:rPr>
              <a:t>Get $10 off any new Learning Forward membership</a:t>
            </a:r>
          </a:p>
          <a:p>
            <a:pPr marL="480060" indent="-480060">
              <a:spcBef>
                <a:spcPts val="900"/>
              </a:spcBef>
              <a:buClr>
                <a:srgbClr val="00B050"/>
              </a:buClr>
              <a:buSzPct val="125000"/>
              <a:buFont typeface="Arial" panose="020B0604020202020204" pitchFamily="34" charset="0"/>
              <a:buChar char="•"/>
            </a:pPr>
            <a:r>
              <a:rPr lang="en-US" sz="3200" dirty="0">
                <a:solidFill>
                  <a:schemeClr val="accent1">
                    <a:lumMod val="50000"/>
                  </a:schemeClr>
                </a:solidFill>
                <a:latin typeface="Arial" panose="020B0604020202020204" pitchFamily="34" charset="0"/>
                <a:cs typeface="Arial" panose="020B0604020202020204" pitchFamily="34" charset="0"/>
              </a:rPr>
              <a:t>Use coupon code </a:t>
            </a:r>
            <a:r>
              <a:rPr lang="en-US" sz="3200" b="1" dirty="0">
                <a:solidFill>
                  <a:schemeClr val="accent2"/>
                </a:solidFill>
                <a:latin typeface="Arial" panose="020B0604020202020204" pitchFamily="34" charset="0"/>
                <a:cs typeface="Arial" panose="020B0604020202020204" pitchFamily="34" charset="0"/>
              </a:rPr>
              <a:t>LFWebinars*</a:t>
            </a:r>
          </a:p>
          <a:p>
            <a:pPr marL="480060" indent="-480060">
              <a:spcBef>
                <a:spcPts val="900"/>
              </a:spcBef>
              <a:buClr>
                <a:srgbClr val="00B050"/>
              </a:buClr>
              <a:buSzPct val="125000"/>
              <a:buFont typeface="Arial" panose="020B0604020202020204" pitchFamily="34" charset="0"/>
              <a:buChar char="•"/>
            </a:pPr>
            <a:r>
              <a:rPr lang="en-US" sz="3200" b="1" dirty="0">
                <a:solidFill>
                  <a:schemeClr val="accent1">
                    <a:lumMod val="50000"/>
                  </a:schemeClr>
                </a:solidFill>
                <a:latin typeface="Arial" panose="020B0604020202020204" pitchFamily="34" charset="0"/>
                <a:cs typeface="Arial" panose="020B0604020202020204" pitchFamily="34" charset="0"/>
              </a:rPr>
              <a:t>Visit </a:t>
            </a:r>
            <a:r>
              <a:rPr lang="en-US" sz="3200" u="sng" dirty="0">
                <a:solidFill>
                  <a:schemeClr val="accent1">
                    <a:lumMod val="50000"/>
                  </a:schemeClr>
                </a:solidFill>
                <a:latin typeface="Arial" panose="020B0604020202020204" pitchFamily="34" charset="0"/>
                <a:cs typeface="Arial" panose="020B0604020202020204" pitchFamily="34" charset="0"/>
                <a:hlinkClick r:id="rId3"/>
              </a:rPr>
              <a:t>http://learningforward.org/membership</a:t>
            </a:r>
            <a:endParaRPr lang="en-US" sz="3200" b="1" dirty="0">
              <a:solidFill>
                <a:schemeClr val="bg1"/>
              </a:solidFill>
              <a:latin typeface="Arial" panose="020B0604020202020204" pitchFamily="34" charset="0"/>
              <a:cs typeface="Arial" panose="020B0604020202020204" pitchFamily="34" charset="0"/>
            </a:endParaRPr>
          </a:p>
          <a:p>
            <a:pPr>
              <a:spcBef>
                <a:spcPts val="900"/>
              </a:spcBef>
              <a:buClr>
                <a:srgbClr val="00B050"/>
              </a:buClr>
              <a:buSzPct val="125000"/>
            </a:pPr>
            <a:r>
              <a:rPr lang="en-US" sz="2400" dirty="0">
                <a:solidFill>
                  <a:schemeClr val="accent1">
                    <a:lumMod val="50000"/>
                  </a:schemeClr>
                </a:solidFill>
                <a:latin typeface="Arial" panose="020B0604020202020204" pitchFamily="34" charset="0"/>
                <a:cs typeface="Arial" panose="020B0604020202020204" pitchFamily="34" charset="0"/>
              </a:rPr>
              <a:t>    </a:t>
            </a:r>
            <a:r>
              <a:rPr lang="en-US" sz="2400" dirty="0">
                <a:solidFill>
                  <a:schemeClr val="accent2"/>
                </a:solidFill>
                <a:latin typeface="Arial" panose="020B0604020202020204" pitchFamily="34" charset="0"/>
                <a:cs typeface="Arial" panose="020B0604020202020204" pitchFamily="34" charset="0"/>
              </a:rPr>
              <a:t>*</a:t>
            </a:r>
            <a:r>
              <a:rPr lang="en-US" sz="2400" dirty="0">
                <a:solidFill>
                  <a:schemeClr val="accent1">
                    <a:lumMod val="50000"/>
                  </a:schemeClr>
                </a:solidFill>
                <a:latin typeface="Arial" panose="020B0604020202020204" pitchFamily="34" charset="0"/>
                <a:cs typeface="Arial" panose="020B0604020202020204" pitchFamily="34" charset="0"/>
              </a:rPr>
              <a:t> Code valid for new members only</a:t>
            </a:r>
          </a:p>
        </p:txBody>
      </p:sp>
      <p:sp>
        <p:nvSpPr>
          <p:cNvPr id="18" name="Round Same Side Corner Rectangle 17">
            <a:extLst>
              <a:ext uri="{FF2B5EF4-FFF2-40B4-BE49-F238E27FC236}">
                <a16:creationId xmlns:a16="http://schemas.microsoft.com/office/drawing/2014/main" id="{A1641846-0E37-C24A-AFD9-3001A268B14D}"/>
              </a:ext>
            </a:extLst>
          </p:cNvPr>
          <p:cNvSpPr/>
          <p:nvPr/>
        </p:nvSpPr>
        <p:spPr bwMode="gray">
          <a:xfrm rot="5400000">
            <a:off x="5747291" y="-5758177"/>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sp>
        <p:nvSpPr>
          <p:cNvPr id="19" name="Subtitle 5">
            <a:extLst>
              <a:ext uri="{FF2B5EF4-FFF2-40B4-BE49-F238E27FC236}">
                <a16:creationId xmlns:a16="http://schemas.microsoft.com/office/drawing/2014/main" id="{303E2D0E-2E46-C943-AA31-FF586710D71A}"/>
              </a:ext>
            </a:extLst>
          </p:cNvPr>
          <p:cNvSpPr txBox="1">
            <a:spLocks/>
          </p:cNvSpPr>
          <p:nvPr/>
        </p:nvSpPr>
        <p:spPr>
          <a:xfrm>
            <a:off x="169333" y="19458"/>
            <a:ext cx="11838891" cy="716873"/>
          </a:xfrm>
          <a:prstGeom prst="rect">
            <a:avLst/>
          </a:prstGeom>
        </p:spPr>
        <p:txBody>
          <a:bodyPr lIns="93256" tIns="46628" rIns="93256" bIns="46628">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Learning Forward memberships</a:t>
            </a:r>
          </a:p>
        </p:txBody>
      </p:sp>
      <p:pic>
        <p:nvPicPr>
          <p:cNvPr id="20" name="Picture 19">
            <a:extLst>
              <a:ext uri="{FF2B5EF4-FFF2-40B4-BE49-F238E27FC236}">
                <a16:creationId xmlns:a16="http://schemas.microsoft.com/office/drawing/2014/main" id="{15ADCC40-8353-E440-8D06-C575B1E9F5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13658" y="3352140"/>
            <a:ext cx="9725892" cy="3076632"/>
          </a:xfrm>
          <a:prstGeom prst="rect">
            <a:avLst/>
          </a:prstGeom>
          <a:ln>
            <a:noFill/>
          </a:ln>
        </p:spPr>
      </p:pic>
    </p:spTree>
    <p:extLst>
      <p:ext uri="{BB962C8B-B14F-4D97-AF65-F5344CB8AC3E}">
        <p14:creationId xmlns:p14="http://schemas.microsoft.com/office/powerpoint/2010/main" val="521637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CF66E9-3C7B-AE46-BE02-A4AE2858B324}"/>
              </a:ext>
            </a:extLst>
          </p:cNvPr>
          <p:cNvSpPr>
            <a:spLocks noGrp="1"/>
          </p:cNvSpPr>
          <p:nvPr>
            <p:ph type="sldNum" sz="quarter" idx="4"/>
          </p:nvPr>
        </p:nvSpPr>
        <p:spPr/>
        <p:txBody>
          <a:bodyPr/>
          <a:lstStyle/>
          <a:p>
            <a:fld id="{79A441FA-EE28-A64F-92EE-8BADFCE467E3}" type="slidenum">
              <a:rPr lang="en-US" smtClean="0"/>
              <a:pPr/>
              <a:t>44</a:t>
            </a:fld>
            <a:endParaRPr lang="en-US" dirty="0"/>
          </a:p>
        </p:txBody>
      </p:sp>
      <p:sp>
        <p:nvSpPr>
          <p:cNvPr id="3" name="Footer Placeholder 2">
            <a:extLst>
              <a:ext uri="{FF2B5EF4-FFF2-40B4-BE49-F238E27FC236}">
                <a16:creationId xmlns:a16="http://schemas.microsoft.com/office/drawing/2014/main" id="{776B4B1F-AB5B-D744-AC6C-235034A87266}"/>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sp>
        <p:nvSpPr>
          <p:cNvPr id="4" name="Round Same Side Corner Rectangle 3">
            <a:extLst>
              <a:ext uri="{FF2B5EF4-FFF2-40B4-BE49-F238E27FC236}">
                <a16:creationId xmlns:a16="http://schemas.microsoft.com/office/drawing/2014/main" id="{EB40F332-EBAF-1C42-817E-93459E1D8F82}"/>
              </a:ext>
            </a:extLst>
          </p:cNvPr>
          <p:cNvSpPr/>
          <p:nvPr/>
        </p:nvSpPr>
        <p:spPr bwMode="gray">
          <a:xfrm rot="5400000">
            <a:off x="5747291" y="-5758177"/>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sp>
        <p:nvSpPr>
          <p:cNvPr id="5" name="Subtitle 5">
            <a:extLst>
              <a:ext uri="{FF2B5EF4-FFF2-40B4-BE49-F238E27FC236}">
                <a16:creationId xmlns:a16="http://schemas.microsoft.com/office/drawing/2014/main" id="{B9CB9B88-F4DA-F645-BC22-601F5A7C47CE}"/>
              </a:ext>
            </a:extLst>
          </p:cNvPr>
          <p:cNvSpPr txBox="1">
            <a:spLocks/>
          </p:cNvSpPr>
          <p:nvPr/>
        </p:nvSpPr>
        <p:spPr>
          <a:xfrm>
            <a:off x="169333" y="19458"/>
            <a:ext cx="11838891" cy="716873"/>
          </a:xfrm>
          <a:prstGeom prst="rect">
            <a:avLst/>
          </a:prstGeom>
        </p:spPr>
        <p:txBody>
          <a:bodyPr lIns="93256" tIns="46628" rIns="93256" bIns="46628">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Webinar sponsorship opportunities</a:t>
            </a:r>
          </a:p>
        </p:txBody>
      </p:sp>
      <p:sp>
        <p:nvSpPr>
          <p:cNvPr id="6" name="TextBox 5">
            <a:extLst>
              <a:ext uri="{FF2B5EF4-FFF2-40B4-BE49-F238E27FC236}">
                <a16:creationId xmlns:a16="http://schemas.microsoft.com/office/drawing/2014/main" id="{6808AF4A-CF5F-1E46-B2AC-0DF99070B6AC}"/>
              </a:ext>
            </a:extLst>
          </p:cNvPr>
          <p:cNvSpPr txBox="1"/>
          <p:nvPr/>
        </p:nvSpPr>
        <p:spPr>
          <a:xfrm>
            <a:off x="256567" y="795408"/>
            <a:ext cx="10825493" cy="1754326"/>
          </a:xfrm>
          <a:prstGeom prst="rect">
            <a:avLst/>
          </a:prstGeom>
          <a:noFill/>
        </p:spPr>
        <p:txBody>
          <a:bodyPr wrap="square" rtlCol="0">
            <a:spAutoFit/>
          </a:bodyPr>
          <a:lstStyle/>
          <a:p>
            <a:r>
              <a:rPr lang="en-US" sz="2400" dirty="0">
                <a:solidFill>
                  <a:schemeClr val="accent1">
                    <a:lumMod val="50000"/>
                  </a:schemeClr>
                </a:solidFill>
                <a:latin typeface="Arial" panose="020B0604020202020204" pitchFamily="34" charset="0"/>
                <a:cs typeface="Arial" panose="020B0604020202020204" pitchFamily="34" charset="0"/>
                <a:hlinkClick r:id="rId2"/>
              </a:rPr>
              <a:t>Align your brand</a:t>
            </a:r>
            <a:r>
              <a:rPr lang="en-US" sz="2400" dirty="0">
                <a:solidFill>
                  <a:schemeClr val="accent1">
                    <a:lumMod val="50000"/>
                  </a:schemeClr>
                </a:solidFill>
                <a:latin typeface="Arial" panose="020B0604020202020204" pitchFamily="34" charset="0"/>
                <a:cs typeface="Arial" panose="020B0604020202020204" pitchFamily="34" charset="0"/>
              </a:rPr>
              <a:t> with Learning Forward’s highly popular webinar series. Thousands of professional development leaders come to Learning Forward to learn from top thought leaders through our webinar series.</a:t>
            </a:r>
          </a:p>
          <a:p>
            <a:endParaRPr lang="en-US" dirty="0">
              <a:solidFill>
                <a:schemeClr val="accent1">
                  <a:lumMod val="50000"/>
                </a:schemeClr>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EB6A756-DDD9-8243-8943-4EBE1B85B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55395" y="2206968"/>
            <a:ext cx="8336605" cy="4221804"/>
          </a:xfrm>
          <a:prstGeom prst="rect">
            <a:avLst/>
          </a:prstGeom>
        </p:spPr>
      </p:pic>
      <p:sp>
        <p:nvSpPr>
          <p:cNvPr id="8" name="TextBox 7">
            <a:extLst>
              <a:ext uri="{FF2B5EF4-FFF2-40B4-BE49-F238E27FC236}">
                <a16:creationId xmlns:a16="http://schemas.microsoft.com/office/drawing/2014/main" id="{B2BDE574-D191-2B46-83D0-48EA5528F6CB}"/>
              </a:ext>
            </a:extLst>
          </p:cNvPr>
          <p:cNvSpPr txBox="1"/>
          <p:nvPr/>
        </p:nvSpPr>
        <p:spPr>
          <a:xfrm>
            <a:off x="256567" y="2101878"/>
            <a:ext cx="3598828" cy="4431983"/>
          </a:xfrm>
          <a:prstGeom prst="rect">
            <a:avLst/>
          </a:prstGeom>
          <a:noFill/>
        </p:spPr>
        <p:txBody>
          <a:bodyPr wrap="square" rtlCol="0">
            <a:spAutoFit/>
          </a:bodyPr>
          <a:lstStyle/>
          <a:p>
            <a:r>
              <a:rPr lang="en-US" b="1" dirty="0">
                <a:solidFill>
                  <a:schemeClr val="accent1">
                    <a:lumMod val="50000"/>
                  </a:schemeClr>
                </a:solidFill>
                <a:latin typeface="Arial" panose="020B0604020202020204" pitchFamily="34" charset="0"/>
                <a:cs typeface="Arial" panose="020B0604020202020204" pitchFamily="34" charset="0"/>
              </a:rPr>
              <a:t>Each webinar will have just one sponsor who will receive: </a:t>
            </a:r>
            <a:endParaRPr lang="en-US" dirty="0">
              <a:solidFill>
                <a:schemeClr val="accent1">
                  <a:lumMod val="50000"/>
                </a:schemeClr>
              </a:solidFill>
              <a:latin typeface="Arial" panose="020B0604020202020204" pitchFamily="34" charset="0"/>
              <a:cs typeface="Arial" panose="020B0604020202020204" pitchFamily="34" charset="0"/>
            </a:endParaRPr>
          </a:p>
          <a:p>
            <a:pPr marL="194310" indent="-194310">
              <a:spcBef>
                <a:spcPts val="600"/>
              </a:spcBef>
              <a:buClr>
                <a:schemeClr val="accent6"/>
              </a:buClr>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Company name on the </a:t>
            </a:r>
            <a:br>
              <a:rPr lang="en-US" dirty="0">
                <a:solidFill>
                  <a:schemeClr val="accent1">
                    <a:lumMod val="50000"/>
                  </a:schemeClr>
                </a:solidFill>
                <a:latin typeface="Arial" panose="020B0604020202020204" pitchFamily="34" charset="0"/>
                <a:cs typeface="Arial" panose="020B0604020202020204" pitchFamily="34" charset="0"/>
              </a:rPr>
            </a:br>
            <a:r>
              <a:rPr lang="en-US" dirty="0">
                <a:solidFill>
                  <a:schemeClr val="accent1">
                    <a:lumMod val="50000"/>
                  </a:schemeClr>
                </a:solidFill>
                <a:latin typeface="Arial" panose="020B0604020202020204" pitchFamily="34" charset="0"/>
                <a:cs typeface="Arial" panose="020B0604020202020204" pitchFamily="34" charset="0"/>
              </a:rPr>
              <a:t>opening slide </a:t>
            </a:r>
          </a:p>
          <a:p>
            <a:pPr marL="194310" indent="-194310">
              <a:spcBef>
                <a:spcPts val="600"/>
              </a:spcBef>
              <a:buClr>
                <a:schemeClr val="accent6"/>
              </a:buClr>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Logo on the closing slide </a:t>
            </a:r>
          </a:p>
          <a:p>
            <a:pPr marL="194310" indent="-194310">
              <a:spcBef>
                <a:spcPts val="600"/>
              </a:spcBef>
              <a:buClr>
                <a:schemeClr val="accent6"/>
              </a:buClr>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Company name on the confirmation email </a:t>
            </a:r>
          </a:p>
          <a:p>
            <a:pPr marL="194310" indent="-194310">
              <a:spcBef>
                <a:spcPts val="600"/>
              </a:spcBef>
              <a:buClr>
                <a:schemeClr val="accent6"/>
              </a:buClr>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Company name on the webinar’s follow-up email </a:t>
            </a:r>
          </a:p>
          <a:p>
            <a:pPr marL="194310" indent="-194310">
              <a:spcBef>
                <a:spcPts val="600"/>
              </a:spcBef>
              <a:buClr>
                <a:schemeClr val="accent6"/>
              </a:buClr>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Banner on the webinar page </a:t>
            </a:r>
          </a:p>
          <a:p>
            <a:pPr marL="194310" indent="-194310">
              <a:spcBef>
                <a:spcPts val="600"/>
              </a:spcBef>
              <a:buClr>
                <a:schemeClr val="accent6"/>
              </a:buClr>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One email sent to attendees from Learning Forward on </a:t>
            </a:r>
            <a:br>
              <a:rPr lang="en-US" dirty="0">
                <a:solidFill>
                  <a:schemeClr val="accent1">
                    <a:lumMod val="50000"/>
                  </a:schemeClr>
                </a:solidFill>
                <a:latin typeface="Arial" panose="020B0604020202020204" pitchFamily="34" charset="0"/>
                <a:cs typeface="Arial" panose="020B0604020202020204" pitchFamily="34" charset="0"/>
              </a:rPr>
            </a:br>
            <a:r>
              <a:rPr lang="en-US" dirty="0">
                <a:solidFill>
                  <a:schemeClr val="accent1">
                    <a:lumMod val="50000"/>
                  </a:schemeClr>
                </a:solidFill>
                <a:latin typeface="Arial" panose="020B0604020202020204" pitchFamily="34" charset="0"/>
                <a:cs typeface="Arial" panose="020B0604020202020204" pitchFamily="34" charset="0"/>
              </a:rPr>
              <a:t>your behalf</a:t>
            </a:r>
          </a:p>
          <a:p>
            <a:endParaRPr lang="en-US" dirty="0"/>
          </a:p>
        </p:txBody>
      </p:sp>
    </p:spTree>
    <p:extLst>
      <p:ext uri="{BB962C8B-B14F-4D97-AF65-F5344CB8AC3E}">
        <p14:creationId xmlns:p14="http://schemas.microsoft.com/office/powerpoint/2010/main" val="88549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B890EA-F58B-9645-99F5-4CFF97BE8D1F}"/>
              </a:ext>
            </a:extLst>
          </p:cNvPr>
          <p:cNvSpPr>
            <a:spLocks noGrp="1"/>
          </p:cNvSpPr>
          <p:nvPr>
            <p:ph type="sldNum" sz="quarter" idx="4"/>
          </p:nvPr>
        </p:nvSpPr>
        <p:spPr/>
        <p:txBody>
          <a:bodyPr/>
          <a:lstStyle/>
          <a:p>
            <a:fld id="{79A441FA-EE28-A64F-92EE-8BADFCE467E3}" type="slidenum">
              <a:rPr lang="en-US" smtClean="0"/>
              <a:pPr/>
              <a:t>45</a:t>
            </a:fld>
            <a:endParaRPr lang="en-US" dirty="0"/>
          </a:p>
        </p:txBody>
      </p:sp>
      <p:sp>
        <p:nvSpPr>
          <p:cNvPr id="3" name="Footer Placeholder 2">
            <a:extLst>
              <a:ext uri="{FF2B5EF4-FFF2-40B4-BE49-F238E27FC236}">
                <a16:creationId xmlns:a16="http://schemas.microsoft.com/office/drawing/2014/main" id="{8F2160A1-B6C0-784C-A8A2-8B069C7CF690}"/>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pic>
        <p:nvPicPr>
          <p:cNvPr id="5" name="Picture 4">
            <a:extLst>
              <a:ext uri="{FF2B5EF4-FFF2-40B4-BE49-F238E27FC236}">
                <a16:creationId xmlns:a16="http://schemas.microsoft.com/office/drawing/2014/main" id="{30B5EF74-B6D4-6648-A671-6776004721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428772"/>
          </a:xfrm>
          <a:prstGeom prst="rect">
            <a:avLst/>
          </a:prstGeom>
        </p:spPr>
      </p:pic>
      <p:pic>
        <p:nvPicPr>
          <p:cNvPr id="8" name="Picture 7">
            <a:extLst>
              <a:ext uri="{FF2B5EF4-FFF2-40B4-BE49-F238E27FC236}">
                <a16:creationId xmlns:a16="http://schemas.microsoft.com/office/drawing/2014/main" id="{801D3404-1695-9540-8224-4094F496FE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354" r="-1535" b="-8486"/>
          <a:stretch/>
        </p:blipFill>
        <p:spPr>
          <a:xfrm flipH="1">
            <a:off x="5490266" y="0"/>
            <a:ext cx="7582680" cy="7562122"/>
          </a:xfrm>
          <a:prstGeom prst="rect">
            <a:avLst/>
          </a:prstGeom>
        </p:spPr>
      </p:pic>
    </p:spTree>
    <p:extLst>
      <p:ext uri="{BB962C8B-B14F-4D97-AF65-F5344CB8AC3E}">
        <p14:creationId xmlns:p14="http://schemas.microsoft.com/office/powerpoint/2010/main" val="329646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973E6A-CE1C-B94F-A5F7-8A4BFCAD3B30}"/>
              </a:ext>
            </a:extLst>
          </p:cNvPr>
          <p:cNvSpPr/>
          <p:nvPr/>
        </p:nvSpPr>
        <p:spPr>
          <a:xfrm>
            <a:off x="-1" y="697418"/>
            <a:ext cx="12192001" cy="576258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95D13C8-7B33-0F42-A54F-9A22E721B3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697416"/>
            <a:ext cx="4455666" cy="5762590"/>
          </a:xfrm>
          <a:prstGeom prst="rect">
            <a:avLst/>
          </a:prstGeom>
        </p:spPr>
      </p:pic>
      <p:pic>
        <p:nvPicPr>
          <p:cNvPr id="7" name="Picture 6">
            <a:extLst>
              <a:ext uri="{FF2B5EF4-FFF2-40B4-BE49-F238E27FC236}">
                <a16:creationId xmlns:a16="http://schemas.microsoft.com/office/drawing/2014/main" id="{C069099A-92A1-AC41-BA74-120FB85F0F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4445" y="697417"/>
            <a:ext cx="3769114" cy="5762589"/>
          </a:xfrm>
          <a:prstGeom prst="rect">
            <a:avLst/>
          </a:prstGeom>
        </p:spPr>
      </p:pic>
      <p:pic>
        <p:nvPicPr>
          <p:cNvPr id="11" name="Picture 10">
            <a:extLst>
              <a:ext uri="{FF2B5EF4-FFF2-40B4-BE49-F238E27FC236}">
                <a16:creationId xmlns:a16="http://schemas.microsoft.com/office/drawing/2014/main" id="{4E4A6568-2E09-DA4A-887D-5539BF164D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45191" y="697416"/>
            <a:ext cx="3746809" cy="5762590"/>
          </a:xfrm>
          <a:prstGeom prst="rect">
            <a:avLst/>
          </a:prstGeom>
        </p:spPr>
      </p:pic>
      <p:sp>
        <p:nvSpPr>
          <p:cNvPr id="4" name="Slide Number Placeholder 3">
            <a:extLst>
              <a:ext uri="{FF2B5EF4-FFF2-40B4-BE49-F238E27FC236}">
                <a16:creationId xmlns:a16="http://schemas.microsoft.com/office/drawing/2014/main" id="{4E12C1C2-F21D-4541-89FC-1BB1ADF0B6B8}"/>
              </a:ext>
            </a:extLst>
          </p:cNvPr>
          <p:cNvSpPr>
            <a:spLocks noGrp="1"/>
          </p:cNvSpPr>
          <p:nvPr>
            <p:ph type="sldNum" sz="quarter" idx="4"/>
          </p:nvPr>
        </p:nvSpPr>
        <p:spPr/>
        <p:txBody>
          <a:bodyPr/>
          <a:lstStyle/>
          <a:p>
            <a:fld id="{79A441FA-EE28-A64F-92EE-8BADFCE467E3}" type="slidenum">
              <a:rPr lang="en-US" smtClean="0"/>
              <a:pPr/>
              <a:t>5</a:t>
            </a:fld>
            <a:endParaRPr lang="en-US" dirty="0"/>
          </a:p>
        </p:txBody>
      </p:sp>
      <p:sp>
        <p:nvSpPr>
          <p:cNvPr id="5" name="Footer Placeholder 4">
            <a:extLst>
              <a:ext uri="{FF2B5EF4-FFF2-40B4-BE49-F238E27FC236}">
                <a16:creationId xmlns:a16="http://schemas.microsoft.com/office/drawing/2014/main" id="{A347FA92-5780-704D-AFA0-6A754D13948D}"/>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sp>
        <p:nvSpPr>
          <p:cNvPr id="16" name="Round Same Side Corner Rectangle 15">
            <a:extLst>
              <a:ext uri="{FF2B5EF4-FFF2-40B4-BE49-F238E27FC236}">
                <a16:creationId xmlns:a16="http://schemas.microsoft.com/office/drawing/2014/main" id="{85EC01CA-FCF3-0448-8467-FCD201774664}"/>
              </a:ext>
            </a:extLst>
          </p:cNvPr>
          <p:cNvSpPr/>
          <p:nvPr/>
        </p:nvSpPr>
        <p:spPr bwMode="gray">
          <a:xfrm rot="5400000">
            <a:off x="5747291" y="-5747291"/>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sp>
        <p:nvSpPr>
          <p:cNvPr id="17" name="Subtitle 5">
            <a:extLst>
              <a:ext uri="{FF2B5EF4-FFF2-40B4-BE49-F238E27FC236}">
                <a16:creationId xmlns:a16="http://schemas.microsoft.com/office/drawing/2014/main" id="{4F4BCF1B-0FBC-5C4C-8436-2004B077E654}"/>
              </a:ext>
            </a:extLst>
          </p:cNvPr>
          <p:cNvSpPr txBox="1">
            <a:spLocks/>
          </p:cNvSpPr>
          <p:nvPr/>
        </p:nvSpPr>
        <p:spPr>
          <a:xfrm>
            <a:off x="169333" y="19458"/>
            <a:ext cx="11896287" cy="716873"/>
          </a:xfrm>
          <a:prstGeom prst="rect">
            <a:avLst/>
          </a:prstGeom>
        </p:spPr>
        <p:txBody>
          <a:bodyPr lIns="93256" tIns="46628" rIns="93256" bIns="46628">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Making it count</a:t>
            </a:r>
          </a:p>
        </p:txBody>
      </p:sp>
    </p:spTree>
    <p:extLst>
      <p:ext uri="{BB962C8B-B14F-4D97-AF65-F5344CB8AC3E}">
        <p14:creationId xmlns:p14="http://schemas.microsoft.com/office/powerpoint/2010/main" val="1077267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CA19414-ACE3-9C47-AEC0-8E233C53C9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97960"/>
            <a:ext cx="12192000" cy="5730812"/>
          </a:xfrm>
          <a:prstGeom prst="rect">
            <a:avLst/>
          </a:prstGeom>
        </p:spPr>
      </p:pic>
      <p:sp>
        <p:nvSpPr>
          <p:cNvPr id="4" name="Slide Number Placeholder 3">
            <a:extLst>
              <a:ext uri="{FF2B5EF4-FFF2-40B4-BE49-F238E27FC236}">
                <a16:creationId xmlns:a16="http://schemas.microsoft.com/office/drawing/2014/main" id="{4E12C1C2-F21D-4541-89FC-1BB1ADF0B6B8}"/>
              </a:ext>
            </a:extLst>
          </p:cNvPr>
          <p:cNvSpPr>
            <a:spLocks noGrp="1"/>
          </p:cNvSpPr>
          <p:nvPr>
            <p:ph type="sldNum" sz="quarter" idx="4"/>
          </p:nvPr>
        </p:nvSpPr>
        <p:spPr/>
        <p:txBody>
          <a:bodyPr/>
          <a:lstStyle/>
          <a:p>
            <a:fld id="{79A441FA-EE28-A64F-92EE-8BADFCE467E3}" type="slidenum">
              <a:rPr lang="en-US" smtClean="0"/>
              <a:pPr/>
              <a:t>6</a:t>
            </a:fld>
            <a:endParaRPr lang="en-US" dirty="0"/>
          </a:p>
        </p:txBody>
      </p:sp>
      <p:sp>
        <p:nvSpPr>
          <p:cNvPr id="5" name="Footer Placeholder 4">
            <a:extLst>
              <a:ext uri="{FF2B5EF4-FFF2-40B4-BE49-F238E27FC236}">
                <a16:creationId xmlns:a16="http://schemas.microsoft.com/office/drawing/2014/main" id="{A347FA92-5780-704D-AFA0-6A754D13948D}"/>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sp>
        <p:nvSpPr>
          <p:cNvPr id="16" name="Round Same Side Corner Rectangle 15">
            <a:extLst>
              <a:ext uri="{FF2B5EF4-FFF2-40B4-BE49-F238E27FC236}">
                <a16:creationId xmlns:a16="http://schemas.microsoft.com/office/drawing/2014/main" id="{85EC01CA-FCF3-0448-8467-FCD201774664}"/>
              </a:ext>
            </a:extLst>
          </p:cNvPr>
          <p:cNvSpPr/>
          <p:nvPr/>
        </p:nvSpPr>
        <p:spPr bwMode="gray">
          <a:xfrm rot="5400000">
            <a:off x="5747291" y="-5747291"/>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sp>
        <p:nvSpPr>
          <p:cNvPr id="17" name="Subtitle 5">
            <a:extLst>
              <a:ext uri="{FF2B5EF4-FFF2-40B4-BE49-F238E27FC236}">
                <a16:creationId xmlns:a16="http://schemas.microsoft.com/office/drawing/2014/main" id="{4F4BCF1B-0FBC-5C4C-8436-2004B077E654}"/>
              </a:ext>
            </a:extLst>
          </p:cNvPr>
          <p:cNvSpPr txBox="1">
            <a:spLocks/>
          </p:cNvSpPr>
          <p:nvPr/>
        </p:nvSpPr>
        <p:spPr>
          <a:xfrm>
            <a:off x="169333" y="19458"/>
            <a:ext cx="11896287" cy="716873"/>
          </a:xfrm>
          <a:prstGeom prst="rect">
            <a:avLst/>
          </a:prstGeom>
        </p:spPr>
        <p:txBody>
          <a:bodyPr lIns="93256" tIns="46628" rIns="93256" bIns="46628">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When you think about last school year . . . </a:t>
            </a:r>
          </a:p>
        </p:txBody>
      </p:sp>
      <p:sp>
        <p:nvSpPr>
          <p:cNvPr id="27" name="Oval Callout 26">
            <a:extLst>
              <a:ext uri="{FF2B5EF4-FFF2-40B4-BE49-F238E27FC236}">
                <a16:creationId xmlns:a16="http://schemas.microsoft.com/office/drawing/2014/main" id="{FD211833-CD85-3949-808C-E4C6AF8837CD}"/>
              </a:ext>
            </a:extLst>
          </p:cNvPr>
          <p:cNvSpPr/>
          <p:nvPr/>
        </p:nvSpPr>
        <p:spPr>
          <a:xfrm rot="4500000">
            <a:off x="6024277" y="900095"/>
            <a:ext cx="5312604" cy="5326543"/>
          </a:xfrm>
          <a:prstGeom prst="wedgeEllipseCallout">
            <a:avLst/>
          </a:prstGeom>
          <a:gradFill flip="none" rotWithShape="1">
            <a:gsLst>
              <a:gs pos="0">
                <a:schemeClr val="bg1"/>
              </a:gs>
              <a:gs pos="99000">
                <a:schemeClr val="accent5">
                  <a:lumMod val="20000"/>
                  <a:lumOff val="80000"/>
                </a:schemeClr>
              </a:gs>
            </a:gsLst>
            <a:path path="circle">
              <a:fillToRect r="100000" b="100000"/>
            </a:path>
            <a:tileRect l="-100000" t="-100000"/>
          </a:grad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D6A0EDF-8202-8142-A7C7-581B00C083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155088"/>
            <a:ext cx="3514165" cy="1065964"/>
          </a:xfrm>
          <a:prstGeom prst="rect">
            <a:avLst/>
          </a:prstGeom>
        </p:spPr>
      </p:pic>
      <p:sp>
        <p:nvSpPr>
          <p:cNvPr id="9" name="TextBox 8">
            <a:extLst>
              <a:ext uri="{FF2B5EF4-FFF2-40B4-BE49-F238E27FC236}">
                <a16:creationId xmlns:a16="http://schemas.microsoft.com/office/drawing/2014/main" id="{0B50424A-A378-5444-9CD4-722AD3BD6C0F}"/>
              </a:ext>
            </a:extLst>
          </p:cNvPr>
          <p:cNvSpPr txBox="1"/>
          <p:nvPr/>
        </p:nvSpPr>
        <p:spPr>
          <a:xfrm>
            <a:off x="7077207" y="1560146"/>
            <a:ext cx="4424259" cy="3785652"/>
          </a:xfrm>
          <a:prstGeom prst="rect">
            <a:avLst/>
          </a:prstGeom>
          <a:noFill/>
        </p:spPr>
        <p:txBody>
          <a:bodyPr wrap="square" rtlCol="0">
            <a:spAutoFit/>
          </a:bodyPr>
          <a:lstStyle/>
          <a:p>
            <a:r>
              <a:rPr lang="en-US" sz="4800">
                <a:solidFill>
                  <a:schemeClr val="accent1">
                    <a:lumMod val="50000"/>
                  </a:schemeClr>
                </a:solidFill>
                <a:latin typeface="Arial" panose="020B0604020202020204" pitchFamily="34" charset="0"/>
                <a:cs typeface="Arial" panose="020B0604020202020204" pitchFamily="34" charset="0"/>
              </a:rPr>
              <a:t>“What’s it </a:t>
            </a:r>
            <a:br>
              <a:rPr lang="en-US" sz="4800">
                <a:solidFill>
                  <a:schemeClr val="accent1">
                    <a:lumMod val="50000"/>
                  </a:schemeClr>
                </a:solidFill>
                <a:latin typeface="Arial" panose="020B0604020202020204" pitchFamily="34" charset="0"/>
                <a:cs typeface="Arial" panose="020B0604020202020204" pitchFamily="34" charset="0"/>
              </a:rPr>
            </a:br>
            <a:r>
              <a:rPr lang="en-US" sz="4800">
                <a:solidFill>
                  <a:schemeClr val="accent1">
                    <a:lumMod val="50000"/>
                  </a:schemeClr>
                </a:solidFill>
                <a:latin typeface="Arial" panose="020B0604020202020204" pitchFamily="34" charset="0"/>
                <a:cs typeface="Arial" panose="020B0604020202020204" pitchFamily="34" charset="0"/>
              </a:rPr>
              <a:t>like being </a:t>
            </a:r>
            <a:br>
              <a:rPr lang="en-US" sz="4800">
                <a:solidFill>
                  <a:schemeClr val="accent1">
                    <a:lumMod val="50000"/>
                  </a:schemeClr>
                </a:solidFill>
                <a:latin typeface="Arial" panose="020B0604020202020204" pitchFamily="34" charset="0"/>
                <a:cs typeface="Arial" panose="020B0604020202020204" pitchFamily="34" charset="0"/>
              </a:rPr>
            </a:br>
            <a:r>
              <a:rPr lang="en-US" sz="4800">
                <a:solidFill>
                  <a:schemeClr val="accent1">
                    <a:lumMod val="50000"/>
                  </a:schemeClr>
                </a:solidFill>
                <a:latin typeface="Arial" panose="020B0604020202020204" pitchFamily="34" charset="0"/>
                <a:cs typeface="Arial" panose="020B0604020202020204" pitchFamily="34" charset="0"/>
              </a:rPr>
              <a:t>the teacher </a:t>
            </a:r>
            <a:br>
              <a:rPr lang="en-US" sz="4800">
                <a:solidFill>
                  <a:schemeClr val="accent1">
                    <a:lumMod val="50000"/>
                  </a:schemeClr>
                </a:solidFill>
                <a:latin typeface="Arial" panose="020B0604020202020204" pitchFamily="34" charset="0"/>
                <a:cs typeface="Arial" panose="020B0604020202020204" pitchFamily="34" charset="0"/>
              </a:rPr>
            </a:br>
            <a:r>
              <a:rPr lang="en-US" sz="4800">
                <a:solidFill>
                  <a:schemeClr val="accent1">
                    <a:lumMod val="50000"/>
                  </a:schemeClr>
                </a:solidFill>
                <a:latin typeface="Arial" panose="020B0604020202020204" pitchFamily="34" charset="0"/>
                <a:cs typeface="Arial" panose="020B0604020202020204" pitchFamily="34" charset="0"/>
              </a:rPr>
              <a:t>of the </a:t>
            </a:r>
            <a:r>
              <a:rPr lang="en-US" sz="4800" b="1">
                <a:solidFill>
                  <a:schemeClr val="accent1">
                    <a:lumMod val="50000"/>
                  </a:schemeClr>
                </a:solidFill>
                <a:latin typeface="Arial" panose="020B0604020202020204" pitchFamily="34" charset="0"/>
                <a:cs typeface="Arial" panose="020B0604020202020204" pitchFamily="34" charset="0"/>
              </a:rPr>
              <a:t>worst </a:t>
            </a:r>
            <a:br>
              <a:rPr lang="en-US" sz="4800" b="1">
                <a:solidFill>
                  <a:schemeClr val="accent1">
                    <a:lumMod val="50000"/>
                  </a:schemeClr>
                </a:solidFill>
                <a:latin typeface="Arial" panose="020B0604020202020204" pitchFamily="34" charset="0"/>
                <a:cs typeface="Arial" panose="020B0604020202020204" pitchFamily="34" charset="0"/>
              </a:rPr>
            </a:br>
            <a:r>
              <a:rPr lang="en-US" sz="4800" b="1">
                <a:solidFill>
                  <a:schemeClr val="accent1">
                    <a:lumMod val="50000"/>
                  </a:schemeClr>
                </a:solidFill>
                <a:latin typeface="Arial" panose="020B0604020202020204" pitchFamily="34" charset="0"/>
                <a:cs typeface="Arial" panose="020B0604020202020204" pitchFamily="34" charset="0"/>
              </a:rPr>
              <a:t>year ever</a:t>
            </a:r>
            <a:r>
              <a:rPr lang="en-US" sz="4800">
                <a:solidFill>
                  <a:schemeClr val="accent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63989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C10749-42B5-C341-AFC5-EE58644890C9}"/>
              </a:ext>
            </a:extLst>
          </p:cNvPr>
          <p:cNvSpPr/>
          <p:nvPr/>
        </p:nvSpPr>
        <p:spPr>
          <a:xfrm>
            <a:off x="0" y="697418"/>
            <a:ext cx="12192000" cy="573159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3B1A8CE-EA20-A145-B59B-F1230E7849F8}"/>
              </a:ext>
            </a:extLst>
          </p:cNvPr>
          <p:cNvSpPr>
            <a:spLocks noGrp="1"/>
          </p:cNvSpPr>
          <p:nvPr>
            <p:ph type="sldNum" sz="quarter" idx="4"/>
          </p:nvPr>
        </p:nvSpPr>
        <p:spPr/>
        <p:txBody>
          <a:bodyPr/>
          <a:lstStyle/>
          <a:p>
            <a:fld id="{79A441FA-EE28-A64F-92EE-8BADFCE467E3}" type="slidenum">
              <a:rPr lang="en-US" smtClean="0"/>
              <a:pPr/>
              <a:t>7</a:t>
            </a:fld>
            <a:endParaRPr lang="en-US" dirty="0"/>
          </a:p>
        </p:txBody>
      </p:sp>
      <p:sp>
        <p:nvSpPr>
          <p:cNvPr id="5" name="Footer Placeholder 4">
            <a:extLst>
              <a:ext uri="{FF2B5EF4-FFF2-40B4-BE49-F238E27FC236}">
                <a16:creationId xmlns:a16="http://schemas.microsoft.com/office/drawing/2014/main" id="{96C72A22-5563-F344-86A4-9A9EEA8D409D}"/>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sp>
        <p:nvSpPr>
          <p:cNvPr id="6" name="Round Same Side Corner Rectangle 5">
            <a:extLst>
              <a:ext uri="{FF2B5EF4-FFF2-40B4-BE49-F238E27FC236}">
                <a16:creationId xmlns:a16="http://schemas.microsoft.com/office/drawing/2014/main" id="{EB5BEA12-031A-7D41-AFD3-C59855B3CF3A}"/>
              </a:ext>
            </a:extLst>
          </p:cNvPr>
          <p:cNvSpPr/>
          <p:nvPr/>
        </p:nvSpPr>
        <p:spPr bwMode="gray">
          <a:xfrm rot="5400000">
            <a:off x="5747291" y="-5747291"/>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sp>
        <p:nvSpPr>
          <p:cNvPr id="7" name="Subtitle 5">
            <a:extLst>
              <a:ext uri="{FF2B5EF4-FFF2-40B4-BE49-F238E27FC236}">
                <a16:creationId xmlns:a16="http://schemas.microsoft.com/office/drawing/2014/main" id="{143C4C70-64EE-B24F-A3AE-9F05B215624F}"/>
              </a:ext>
            </a:extLst>
          </p:cNvPr>
          <p:cNvSpPr txBox="1">
            <a:spLocks/>
          </p:cNvSpPr>
          <p:nvPr/>
        </p:nvSpPr>
        <p:spPr>
          <a:xfrm>
            <a:off x="263140" y="19458"/>
            <a:ext cx="8818289" cy="716873"/>
          </a:xfrm>
          <a:prstGeom prst="rect">
            <a:avLst/>
          </a:prstGeom>
        </p:spPr>
        <p:txBody>
          <a:bodyPr lIns="93256" tIns="46628" rIns="93256" bIns="46628" anchor="t">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Opportunity to reflect and share</a:t>
            </a:r>
          </a:p>
        </p:txBody>
      </p:sp>
      <p:sp>
        <p:nvSpPr>
          <p:cNvPr id="8" name="Rectangle 7">
            <a:extLst>
              <a:ext uri="{FF2B5EF4-FFF2-40B4-BE49-F238E27FC236}">
                <a16:creationId xmlns:a16="http://schemas.microsoft.com/office/drawing/2014/main" id="{00850758-3737-D945-BF47-027A5B4BBE03}"/>
              </a:ext>
            </a:extLst>
          </p:cNvPr>
          <p:cNvSpPr/>
          <p:nvPr/>
        </p:nvSpPr>
        <p:spPr>
          <a:xfrm>
            <a:off x="434980" y="1461442"/>
            <a:ext cx="11322039" cy="3867149"/>
          </a:xfrm>
          <a:prstGeom prst="rect">
            <a:avLst/>
          </a:prstGeom>
        </p:spPr>
        <p:txBody>
          <a:bodyPr wrap="square">
            <a:spAutoFit/>
          </a:bodyPr>
          <a:lstStyle/>
          <a:p>
            <a:pPr>
              <a:lnSpc>
                <a:spcPts val="5500"/>
              </a:lnSpc>
              <a:spcBef>
                <a:spcPts val="2400"/>
              </a:spcBef>
            </a:pPr>
            <a:r>
              <a:rPr lang="en-US" sz="4000" dirty="0">
                <a:solidFill>
                  <a:schemeClr val="bg1"/>
                </a:solidFill>
                <a:latin typeface="Arial" panose="020B0604020202020204" pitchFamily="34" charset="0"/>
                <a:cs typeface="Arial" panose="020B0604020202020204" pitchFamily="34" charset="0"/>
              </a:rPr>
              <a:t>In the chat box, </a:t>
            </a:r>
            <a:r>
              <a:rPr lang="en-US" sz="4000" b="1" dirty="0">
                <a:solidFill>
                  <a:schemeClr val="accent2">
                    <a:lumMod val="40000"/>
                    <a:lumOff val="60000"/>
                  </a:schemeClr>
                </a:solidFill>
                <a:latin typeface="Arial" panose="020B0604020202020204" pitchFamily="34" charset="0"/>
                <a:cs typeface="Arial" panose="020B0604020202020204" pitchFamily="34" charset="0"/>
              </a:rPr>
              <a:t>please write one way in which you have been celebrated or celebrated another colleague</a:t>
            </a:r>
            <a:r>
              <a:rPr lang="en-US" sz="4000" b="1" dirty="0">
                <a:solidFill>
                  <a:schemeClr val="bg1"/>
                </a:solidFill>
                <a:latin typeface="Arial" panose="020B0604020202020204" pitchFamily="34" charset="0"/>
                <a:cs typeface="Arial" panose="020B0604020202020204" pitchFamily="34" charset="0"/>
              </a:rPr>
              <a:t>.</a:t>
            </a:r>
            <a:r>
              <a:rPr lang="en-US" sz="4000" b="1" dirty="0">
                <a:solidFill>
                  <a:schemeClr val="accent6">
                    <a:lumMod val="40000"/>
                    <a:lumOff val="60000"/>
                  </a:schemeClr>
                </a:solidFill>
                <a:latin typeface="Arial" panose="020B0604020202020204" pitchFamily="34" charset="0"/>
                <a:cs typeface="Arial" panose="020B0604020202020204" pitchFamily="34" charset="0"/>
              </a:rPr>
              <a:t> </a:t>
            </a:r>
            <a:endParaRPr lang="en-US" sz="4000" dirty="0">
              <a:solidFill>
                <a:schemeClr val="bg1"/>
              </a:solidFill>
              <a:latin typeface="Arial" panose="020B0604020202020204" pitchFamily="34" charset="0"/>
              <a:cs typeface="Arial" panose="020B0604020202020204" pitchFamily="34" charset="0"/>
            </a:endParaRPr>
          </a:p>
          <a:p>
            <a:pPr>
              <a:lnSpc>
                <a:spcPts val="5500"/>
              </a:lnSpc>
              <a:spcBef>
                <a:spcPts val="2400"/>
              </a:spcBef>
            </a:pPr>
            <a:r>
              <a:rPr lang="en-US" sz="4000" dirty="0">
                <a:solidFill>
                  <a:schemeClr val="bg1"/>
                </a:solidFill>
                <a:latin typeface="Arial" panose="020B0604020202020204" pitchFamily="34" charset="0"/>
                <a:cs typeface="Arial" panose="020B0604020202020204" pitchFamily="34" charset="0"/>
              </a:rPr>
              <a:t>If you are willing to share a resource that you rely on, please include a title and link in the chat box.</a:t>
            </a:r>
          </a:p>
        </p:txBody>
      </p:sp>
    </p:spTree>
    <p:extLst>
      <p:ext uri="{BB962C8B-B14F-4D97-AF65-F5344CB8AC3E}">
        <p14:creationId xmlns:p14="http://schemas.microsoft.com/office/powerpoint/2010/main" val="3827678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700D39-DB54-7446-B6B1-240C15009A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97418"/>
            <a:ext cx="12192000" cy="5731354"/>
          </a:xfrm>
          <a:prstGeom prst="rect">
            <a:avLst/>
          </a:prstGeom>
        </p:spPr>
      </p:pic>
      <p:sp>
        <p:nvSpPr>
          <p:cNvPr id="4" name="Slide Number Placeholder 3">
            <a:extLst>
              <a:ext uri="{FF2B5EF4-FFF2-40B4-BE49-F238E27FC236}">
                <a16:creationId xmlns:a16="http://schemas.microsoft.com/office/drawing/2014/main" id="{24CF8BCF-B462-E645-9860-624FB60E6898}"/>
              </a:ext>
            </a:extLst>
          </p:cNvPr>
          <p:cNvSpPr>
            <a:spLocks noGrp="1"/>
          </p:cNvSpPr>
          <p:nvPr>
            <p:ph type="sldNum" sz="quarter" idx="4"/>
          </p:nvPr>
        </p:nvSpPr>
        <p:spPr/>
        <p:txBody>
          <a:bodyPr/>
          <a:lstStyle/>
          <a:p>
            <a:fld id="{79A441FA-EE28-A64F-92EE-8BADFCE467E3}" type="slidenum">
              <a:rPr lang="en-US" smtClean="0"/>
              <a:pPr/>
              <a:t>8</a:t>
            </a:fld>
            <a:endParaRPr lang="en-US" dirty="0"/>
          </a:p>
        </p:txBody>
      </p:sp>
      <p:sp>
        <p:nvSpPr>
          <p:cNvPr id="5" name="Footer Placeholder 4">
            <a:extLst>
              <a:ext uri="{FF2B5EF4-FFF2-40B4-BE49-F238E27FC236}">
                <a16:creationId xmlns:a16="http://schemas.microsoft.com/office/drawing/2014/main" id="{3ED83BA0-8A40-D343-9E6D-58125B897488}"/>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sp>
        <p:nvSpPr>
          <p:cNvPr id="8" name="Round Same Side Corner Rectangle 7">
            <a:extLst>
              <a:ext uri="{FF2B5EF4-FFF2-40B4-BE49-F238E27FC236}">
                <a16:creationId xmlns:a16="http://schemas.microsoft.com/office/drawing/2014/main" id="{563EA607-6FEF-AB47-B94B-E55342EC54A7}"/>
              </a:ext>
            </a:extLst>
          </p:cNvPr>
          <p:cNvSpPr/>
          <p:nvPr/>
        </p:nvSpPr>
        <p:spPr bwMode="gray">
          <a:xfrm rot="5400000">
            <a:off x="5747291" y="-5747291"/>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sp>
        <p:nvSpPr>
          <p:cNvPr id="9" name="Subtitle 5">
            <a:extLst>
              <a:ext uri="{FF2B5EF4-FFF2-40B4-BE49-F238E27FC236}">
                <a16:creationId xmlns:a16="http://schemas.microsoft.com/office/drawing/2014/main" id="{A1909484-07B7-CB4D-9561-46BFC2EE1599}"/>
              </a:ext>
            </a:extLst>
          </p:cNvPr>
          <p:cNvSpPr txBox="1">
            <a:spLocks/>
          </p:cNvSpPr>
          <p:nvPr/>
        </p:nvSpPr>
        <p:spPr>
          <a:xfrm>
            <a:off x="263140" y="19458"/>
            <a:ext cx="8818289" cy="716873"/>
          </a:xfrm>
          <a:prstGeom prst="rect">
            <a:avLst/>
          </a:prstGeom>
        </p:spPr>
        <p:txBody>
          <a:bodyPr lIns="93256" tIns="46628" rIns="93256" bIns="46628" anchor="t">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A deep dive…</a:t>
            </a:r>
          </a:p>
        </p:txBody>
      </p:sp>
    </p:spTree>
    <p:extLst>
      <p:ext uri="{BB962C8B-B14F-4D97-AF65-F5344CB8AC3E}">
        <p14:creationId xmlns:p14="http://schemas.microsoft.com/office/powerpoint/2010/main" val="1992468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A1085E-12F2-1D47-BDDD-875CD0DED762}"/>
              </a:ext>
            </a:extLst>
          </p:cNvPr>
          <p:cNvSpPr/>
          <p:nvPr/>
        </p:nvSpPr>
        <p:spPr>
          <a:xfrm>
            <a:off x="0" y="697418"/>
            <a:ext cx="12192000" cy="573159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hape 65">
            <a:extLst>
              <a:ext uri="{FF2B5EF4-FFF2-40B4-BE49-F238E27FC236}">
                <a16:creationId xmlns:a16="http://schemas.microsoft.com/office/drawing/2014/main" id="{51188826-FECC-334D-BD44-D0BFBF1C55AD}"/>
              </a:ext>
            </a:extLst>
          </p:cNvPr>
          <p:cNvSpPr txBox="1"/>
          <p:nvPr/>
        </p:nvSpPr>
        <p:spPr>
          <a:xfrm>
            <a:off x="6588689" y="3044597"/>
            <a:ext cx="2640952" cy="2985834"/>
          </a:xfrm>
          <a:prstGeom prst="rect">
            <a:avLst/>
          </a:prstGeom>
          <a:noFill/>
          <a:ln>
            <a:noFill/>
          </a:ln>
        </p:spPr>
        <p:txBody>
          <a:bodyPr spcFirstLastPara="1" wrap="square" lIns="0" tIns="0" rIns="0" bIns="0" anchor="t" anchorCtr="0">
            <a:noAutofit/>
          </a:bodyPr>
          <a:lstStyle/>
          <a:p>
            <a:pPr>
              <a:spcBef>
                <a:spcPts val="900"/>
              </a:spcBef>
            </a:pPr>
            <a:r>
              <a:rPr lang="en-US" sz="2000" b="1" dirty="0">
                <a:solidFill>
                  <a:schemeClr val="bg1"/>
                </a:solidFill>
                <a:latin typeface="Arial" panose="020B0604020202020204" pitchFamily="34" charset="0"/>
                <a:cs typeface="Arial" panose="020B0604020202020204" pitchFamily="34" charset="0"/>
              </a:rPr>
              <a:t>Aubrey P. Brown, Jr.</a:t>
            </a:r>
            <a:endParaRPr lang="en-US" sz="2000" dirty="0">
              <a:solidFill>
                <a:schemeClr val="bg1"/>
              </a:solidFill>
              <a:latin typeface="Arial" panose="020B0604020202020204" pitchFamily="34" charset="0"/>
              <a:cs typeface="Arial" panose="020B0604020202020204" pitchFamily="34" charset="0"/>
            </a:endParaRPr>
          </a:p>
          <a:p>
            <a:pPr>
              <a:spcBef>
                <a:spcPts val="900"/>
              </a:spcBef>
            </a:pPr>
            <a:r>
              <a:rPr lang="en-US" dirty="0">
                <a:solidFill>
                  <a:schemeClr val="bg1"/>
                </a:solidFill>
                <a:latin typeface="Arial" panose="020B0604020202020204" pitchFamily="34" charset="0"/>
                <a:cs typeface="Arial" panose="020B0604020202020204" pitchFamily="34" charset="0"/>
              </a:rPr>
              <a:t>Principal</a:t>
            </a:r>
          </a:p>
          <a:p>
            <a:pPr>
              <a:spcBef>
                <a:spcPts val="900"/>
              </a:spcBef>
            </a:pPr>
            <a:r>
              <a:rPr lang="en-US" dirty="0">
                <a:solidFill>
                  <a:schemeClr val="bg1"/>
                </a:solidFill>
                <a:latin typeface="Arial" panose="020B0604020202020204" pitchFamily="34" charset="0"/>
                <a:cs typeface="Arial" panose="020B0604020202020204" pitchFamily="34" charset="0"/>
              </a:rPr>
              <a:t>Randallstown High School</a:t>
            </a:r>
          </a:p>
          <a:p>
            <a:pPr>
              <a:spcBef>
                <a:spcPts val="900"/>
              </a:spcBef>
            </a:pPr>
            <a:r>
              <a:rPr lang="en-US" dirty="0">
                <a:solidFill>
                  <a:schemeClr val="bg1"/>
                </a:solidFill>
                <a:latin typeface="Arial" panose="020B0604020202020204" pitchFamily="34" charset="0"/>
                <a:cs typeface="Arial" panose="020B0604020202020204" pitchFamily="34" charset="0"/>
              </a:rPr>
              <a:t>Randallstown, MD</a:t>
            </a:r>
          </a:p>
        </p:txBody>
      </p:sp>
      <p:sp>
        <p:nvSpPr>
          <p:cNvPr id="15" name="Shape 65">
            <a:extLst>
              <a:ext uri="{FF2B5EF4-FFF2-40B4-BE49-F238E27FC236}">
                <a16:creationId xmlns:a16="http://schemas.microsoft.com/office/drawing/2014/main" id="{AAB5F28A-9BA0-1D43-92DE-71084F1F0163}"/>
              </a:ext>
            </a:extLst>
          </p:cNvPr>
          <p:cNvSpPr txBox="1"/>
          <p:nvPr/>
        </p:nvSpPr>
        <p:spPr>
          <a:xfrm>
            <a:off x="9629251" y="3050899"/>
            <a:ext cx="2516570" cy="2979531"/>
          </a:xfrm>
          <a:prstGeom prst="rect">
            <a:avLst/>
          </a:prstGeom>
          <a:noFill/>
          <a:ln>
            <a:noFill/>
          </a:ln>
        </p:spPr>
        <p:txBody>
          <a:bodyPr spcFirstLastPara="1" wrap="square" lIns="0" tIns="0" rIns="0" bIns="0" anchor="t" anchorCtr="0">
            <a:noAutofit/>
          </a:bodyPr>
          <a:lstStyle/>
          <a:p>
            <a:pPr>
              <a:spcBef>
                <a:spcPts val="900"/>
              </a:spcBef>
            </a:pPr>
            <a:r>
              <a:rPr lang="en-US" sz="2000" b="1" dirty="0">
                <a:solidFill>
                  <a:schemeClr val="bg1"/>
                </a:solidFill>
                <a:latin typeface="Arial" panose="020B0604020202020204" pitchFamily="34" charset="0"/>
                <a:cs typeface="Arial" panose="020B0604020202020204" pitchFamily="34" charset="0"/>
              </a:rPr>
              <a:t>Deborah S. Phelps</a:t>
            </a:r>
          </a:p>
          <a:p>
            <a:pPr>
              <a:spcBef>
                <a:spcPts val="900"/>
              </a:spcBef>
            </a:pPr>
            <a:r>
              <a:rPr lang="en-US" dirty="0">
                <a:solidFill>
                  <a:schemeClr val="bg1"/>
                </a:solidFill>
                <a:latin typeface="Arial" panose="020B0604020202020204" pitchFamily="34" charset="0"/>
                <a:cs typeface="Arial" panose="020B0604020202020204" pitchFamily="34" charset="0"/>
              </a:rPr>
              <a:t>Executive Director</a:t>
            </a:r>
          </a:p>
          <a:p>
            <a:pPr>
              <a:spcBef>
                <a:spcPts val="900"/>
              </a:spcBef>
            </a:pPr>
            <a:r>
              <a:rPr lang="en-US" dirty="0">
                <a:solidFill>
                  <a:schemeClr val="bg1"/>
                </a:solidFill>
                <a:latin typeface="Arial" panose="020B0604020202020204" pitchFamily="34" charset="0"/>
                <a:cs typeface="Arial" panose="020B0604020202020204" pitchFamily="34" charset="0"/>
              </a:rPr>
              <a:t>The Education Foundation of      Baltimore County    Public Schools, Inc.</a:t>
            </a:r>
          </a:p>
          <a:p>
            <a:pPr>
              <a:spcBef>
                <a:spcPts val="900"/>
              </a:spcBef>
            </a:pPr>
            <a:r>
              <a:rPr lang="en-US" dirty="0">
                <a:solidFill>
                  <a:schemeClr val="bg1"/>
                </a:solidFill>
                <a:latin typeface="Arial" panose="020B0604020202020204" pitchFamily="34" charset="0"/>
                <a:cs typeface="Arial" panose="020B0604020202020204" pitchFamily="34" charset="0"/>
              </a:rPr>
              <a:t>Towson, MD</a:t>
            </a:r>
          </a:p>
          <a:p>
            <a:pPr>
              <a:spcBef>
                <a:spcPts val="900"/>
              </a:spcBef>
            </a:pPr>
            <a:endParaRPr lang="en-US" dirty="0">
              <a:solidFill>
                <a:schemeClr val="bg1"/>
              </a:solidFill>
              <a:latin typeface="Arial" panose="020B0604020202020204" pitchFamily="34" charset="0"/>
              <a:cs typeface="Arial" panose="020B0604020202020204" pitchFamily="34" charset="0"/>
            </a:endParaRPr>
          </a:p>
        </p:txBody>
      </p:sp>
      <p:sp>
        <p:nvSpPr>
          <p:cNvPr id="13" name="Shape 65">
            <a:extLst>
              <a:ext uri="{FF2B5EF4-FFF2-40B4-BE49-F238E27FC236}">
                <a16:creationId xmlns:a16="http://schemas.microsoft.com/office/drawing/2014/main" id="{0D651A60-5350-8549-A3EA-76082FBED992}"/>
              </a:ext>
            </a:extLst>
          </p:cNvPr>
          <p:cNvSpPr txBox="1"/>
          <p:nvPr/>
        </p:nvSpPr>
        <p:spPr>
          <a:xfrm>
            <a:off x="3531164" y="3044596"/>
            <a:ext cx="2696781" cy="2985835"/>
          </a:xfrm>
          <a:prstGeom prst="rect">
            <a:avLst/>
          </a:prstGeom>
          <a:noFill/>
          <a:ln>
            <a:noFill/>
          </a:ln>
        </p:spPr>
        <p:txBody>
          <a:bodyPr spcFirstLastPara="1" wrap="square" lIns="0" tIns="0" rIns="0" bIns="0" anchor="t" anchorCtr="0">
            <a:noAutofit/>
          </a:bodyPr>
          <a:lstStyle/>
          <a:p>
            <a:pPr>
              <a:spcBef>
                <a:spcPts val="900"/>
              </a:spcBef>
            </a:pPr>
            <a:r>
              <a:rPr lang="en-US" sz="2000" b="1" dirty="0">
                <a:solidFill>
                  <a:schemeClr val="bg1"/>
                </a:solidFill>
                <a:latin typeface="Arial" panose="020B0604020202020204" pitchFamily="34" charset="0"/>
                <a:cs typeface="Arial" panose="020B0604020202020204" pitchFamily="34" charset="0"/>
              </a:rPr>
              <a:t>Angela Booze</a:t>
            </a:r>
          </a:p>
          <a:p>
            <a:pPr>
              <a:spcBef>
                <a:spcPts val="900"/>
              </a:spcBef>
            </a:pPr>
            <a:r>
              <a:rPr lang="en-US" dirty="0">
                <a:solidFill>
                  <a:schemeClr val="bg1"/>
                </a:solidFill>
                <a:latin typeface="Arial" panose="020B0604020202020204" pitchFamily="34" charset="0"/>
                <a:cs typeface="Arial" panose="020B0604020202020204" pitchFamily="34" charset="0"/>
              </a:rPr>
              <a:t>Resource Teacher</a:t>
            </a:r>
          </a:p>
          <a:p>
            <a:pPr>
              <a:spcBef>
                <a:spcPts val="900"/>
              </a:spcBef>
            </a:pPr>
            <a:r>
              <a:rPr lang="en-US" dirty="0">
                <a:solidFill>
                  <a:schemeClr val="bg1"/>
                </a:solidFill>
                <a:latin typeface="Arial" panose="020B0604020202020204" pitchFamily="34" charset="0"/>
                <a:cs typeface="Arial" panose="020B0604020202020204" pitchFamily="34" charset="0"/>
              </a:rPr>
              <a:t>Office of Professional Learning</a:t>
            </a:r>
          </a:p>
          <a:p>
            <a:pPr>
              <a:spcBef>
                <a:spcPts val="900"/>
              </a:spcBef>
            </a:pPr>
            <a:r>
              <a:rPr lang="en-US" dirty="0">
                <a:solidFill>
                  <a:schemeClr val="bg1"/>
                </a:solidFill>
                <a:latin typeface="Arial" panose="020B0604020202020204" pitchFamily="34" charset="0"/>
                <a:cs typeface="Arial" panose="020B0604020202020204" pitchFamily="34" charset="0"/>
              </a:rPr>
              <a:t>Baltimore County      Public Schools</a:t>
            </a:r>
          </a:p>
          <a:p>
            <a:pPr>
              <a:spcBef>
                <a:spcPts val="900"/>
              </a:spcBef>
            </a:pPr>
            <a:r>
              <a:rPr lang="en-US" dirty="0">
                <a:solidFill>
                  <a:schemeClr val="bg1"/>
                </a:solidFill>
                <a:latin typeface="Arial" panose="020B0604020202020204" pitchFamily="34" charset="0"/>
                <a:cs typeface="Arial" panose="020B0604020202020204" pitchFamily="34" charset="0"/>
              </a:rPr>
              <a:t>Towson, MD</a:t>
            </a:r>
          </a:p>
        </p:txBody>
      </p:sp>
      <p:sp>
        <p:nvSpPr>
          <p:cNvPr id="4" name="Slide Number Placeholder 3">
            <a:extLst>
              <a:ext uri="{FF2B5EF4-FFF2-40B4-BE49-F238E27FC236}">
                <a16:creationId xmlns:a16="http://schemas.microsoft.com/office/drawing/2014/main" id="{F9772F72-B13D-D24A-B09D-6AA02EE950B9}"/>
              </a:ext>
            </a:extLst>
          </p:cNvPr>
          <p:cNvSpPr>
            <a:spLocks noGrp="1"/>
          </p:cNvSpPr>
          <p:nvPr>
            <p:ph type="sldNum" sz="quarter" idx="4"/>
          </p:nvPr>
        </p:nvSpPr>
        <p:spPr/>
        <p:txBody>
          <a:bodyPr/>
          <a:lstStyle/>
          <a:p>
            <a:fld id="{79A441FA-EE28-A64F-92EE-8BADFCE467E3}" type="slidenum">
              <a:rPr lang="en-US" smtClean="0"/>
              <a:pPr/>
              <a:t>9</a:t>
            </a:fld>
            <a:endParaRPr lang="en-US" dirty="0"/>
          </a:p>
        </p:txBody>
      </p:sp>
      <p:sp>
        <p:nvSpPr>
          <p:cNvPr id="5" name="Footer Placeholder 4">
            <a:extLst>
              <a:ext uri="{FF2B5EF4-FFF2-40B4-BE49-F238E27FC236}">
                <a16:creationId xmlns:a16="http://schemas.microsoft.com/office/drawing/2014/main" id="{3D73DC01-4C58-3841-A52B-93F82EFF96A9}"/>
              </a:ext>
            </a:extLst>
          </p:cNvPr>
          <p:cNvSpPr>
            <a:spLocks noGrp="1"/>
          </p:cNvSpPr>
          <p:nvPr>
            <p:ph type="ftr" sz="quarter" idx="3"/>
          </p:nvPr>
        </p:nvSpPr>
        <p:spPr/>
        <p:txBody>
          <a:bodyPr/>
          <a:lstStyle/>
          <a:p>
            <a:pPr defTabSz="932566">
              <a:defRPr/>
            </a:pPr>
            <a:r>
              <a:rPr lang="en-US" sz="1200" kern="0" dirty="0">
                <a:solidFill>
                  <a:srgbClr val="1F497D"/>
                </a:solidFill>
                <a:latin typeface="Arial"/>
                <a:cs typeface="Arial"/>
              </a:rPr>
              <a:t>www.learningforward.org</a:t>
            </a:r>
          </a:p>
        </p:txBody>
      </p:sp>
      <p:sp>
        <p:nvSpPr>
          <p:cNvPr id="7" name="Round Same Side Corner Rectangle 6">
            <a:extLst>
              <a:ext uri="{FF2B5EF4-FFF2-40B4-BE49-F238E27FC236}">
                <a16:creationId xmlns:a16="http://schemas.microsoft.com/office/drawing/2014/main" id="{79247A7E-CC5E-C946-898D-91FFB010DD9D}"/>
              </a:ext>
            </a:extLst>
          </p:cNvPr>
          <p:cNvSpPr/>
          <p:nvPr/>
        </p:nvSpPr>
        <p:spPr bwMode="gray">
          <a:xfrm rot="5400000">
            <a:off x="5747291" y="-5747291"/>
            <a:ext cx="697418" cy="1219200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06" tIns="46604" rIns="93206" bIns="46604" rtlCol="0" anchor="ctr"/>
          <a:lstStyle/>
          <a:p>
            <a:pPr algn="ctr"/>
            <a:endParaRPr lang="en-US" sz="2400" dirty="0">
              <a:solidFill>
                <a:schemeClr val="tx1"/>
              </a:solidFill>
            </a:endParaRPr>
          </a:p>
        </p:txBody>
      </p:sp>
      <p:sp>
        <p:nvSpPr>
          <p:cNvPr id="8" name="Subtitle 5">
            <a:extLst>
              <a:ext uri="{FF2B5EF4-FFF2-40B4-BE49-F238E27FC236}">
                <a16:creationId xmlns:a16="http://schemas.microsoft.com/office/drawing/2014/main" id="{095596FA-67C9-C74B-930B-F0934088D7C1}"/>
              </a:ext>
            </a:extLst>
          </p:cNvPr>
          <p:cNvSpPr txBox="1">
            <a:spLocks/>
          </p:cNvSpPr>
          <p:nvPr/>
        </p:nvSpPr>
        <p:spPr>
          <a:xfrm>
            <a:off x="263140" y="19458"/>
            <a:ext cx="8818289" cy="716873"/>
          </a:xfrm>
          <a:prstGeom prst="rect">
            <a:avLst/>
          </a:prstGeom>
        </p:spPr>
        <p:txBody>
          <a:bodyPr lIns="93256" tIns="46628" rIns="93256" bIns="46628" anchor="t">
            <a:noAutofit/>
          </a:bodyPr>
          <a:lstStyle>
            <a:lvl1pPr marL="336042" indent="-336042" algn="l" defTabSz="448056" rtl="0" eaLnBrk="1" latinLnBrk="0" hangingPunct="1">
              <a:spcBef>
                <a:spcPct val="20000"/>
              </a:spcBef>
              <a:buFont typeface="Arial"/>
              <a:buChar char="•"/>
              <a:defRPr sz="3100" kern="1200">
                <a:solidFill>
                  <a:schemeClr val="tx1"/>
                </a:solidFill>
                <a:latin typeface="+mn-lt"/>
                <a:ea typeface="+mn-ea"/>
                <a:cs typeface="+mn-cs"/>
              </a:defRPr>
            </a:lvl1pPr>
            <a:lvl2pPr marL="728091" indent="-280035" algn="l" defTabSz="448056" rtl="0" eaLnBrk="1" latinLnBrk="0" hangingPunct="1">
              <a:spcBef>
                <a:spcPct val="20000"/>
              </a:spcBef>
              <a:buFont typeface="Arial"/>
              <a:buChar char="–"/>
              <a:defRPr sz="2700" kern="1200">
                <a:solidFill>
                  <a:schemeClr val="tx1"/>
                </a:solidFill>
                <a:latin typeface="+mn-lt"/>
                <a:ea typeface="+mn-ea"/>
                <a:cs typeface="+mn-cs"/>
              </a:defRPr>
            </a:lvl2pPr>
            <a:lvl3pPr marL="1120140" indent="-224028" algn="l" defTabSz="448056" rtl="0" eaLnBrk="1" latinLnBrk="0" hangingPunct="1">
              <a:spcBef>
                <a:spcPct val="20000"/>
              </a:spcBef>
              <a:buFont typeface="Arial"/>
              <a:buChar char="•"/>
              <a:defRPr sz="2400" kern="1200">
                <a:solidFill>
                  <a:schemeClr val="tx1"/>
                </a:solidFill>
                <a:latin typeface="+mn-lt"/>
                <a:ea typeface="+mn-ea"/>
                <a:cs typeface="+mn-cs"/>
              </a:defRPr>
            </a:lvl3pPr>
            <a:lvl4pPr marL="1568196" indent="-224028" algn="l" defTabSz="448056" rtl="0" eaLnBrk="1" latinLnBrk="0" hangingPunct="1">
              <a:spcBef>
                <a:spcPct val="20000"/>
              </a:spcBef>
              <a:buFont typeface="Arial"/>
              <a:buChar char="–"/>
              <a:defRPr sz="2000" kern="1200">
                <a:solidFill>
                  <a:schemeClr val="tx1"/>
                </a:solidFill>
                <a:latin typeface="+mn-lt"/>
                <a:ea typeface="+mn-ea"/>
                <a:cs typeface="+mn-cs"/>
              </a:defRPr>
            </a:lvl4pPr>
            <a:lvl5pPr marL="2016252" indent="-224028" algn="l" defTabSz="448056" rtl="0" eaLnBrk="1" latinLnBrk="0" hangingPunct="1">
              <a:spcBef>
                <a:spcPct val="20000"/>
              </a:spcBef>
              <a:buFont typeface="Arial"/>
              <a:buChar char="»"/>
              <a:defRPr sz="2000" kern="1200">
                <a:solidFill>
                  <a:schemeClr val="tx1"/>
                </a:solidFill>
                <a:latin typeface="+mn-lt"/>
                <a:ea typeface="+mn-ea"/>
                <a:cs typeface="+mn-cs"/>
              </a:defRPr>
            </a:lvl5pPr>
            <a:lvl6pPr marL="2464308" indent="-224028" algn="l" defTabSz="448056" rtl="0" eaLnBrk="1" latinLnBrk="0" hangingPunct="1">
              <a:spcBef>
                <a:spcPct val="20000"/>
              </a:spcBef>
              <a:buFont typeface="Arial"/>
              <a:buChar char="•"/>
              <a:defRPr sz="2000" kern="1200">
                <a:solidFill>
                  <a:schemeClr val="tx1"/>
                </a:solidFill>
                <a:latin typeface="+mn-lt"/>
                <a:ea typeface="+mn-ea"/>
                <a:cs typeface="+mn-cs"/>
              </a:defRPr>
            </a:lvl6pPr>
            <a:lvl7pPr marL="2912364" indent="-224028" algn="l" defTabSz="448056" rtl="0" eaLnBrk="1" latinLnBrk="0" hangingPunct="1">
              <a:spcBef>
                <a:spcPct val="20000"/>
              </a:spcBef>
              <a:buFont typeface="Arial"/>
              <a:buChar char="•"/>
              <a:defRPr sz="2000" kern="1200">
                <a:solidFill>
                  <a:schemeClr val="tx1"/>
                </a:solidFill>
                <a:latin typeface="+mn-lt"/>
                <a:ea typeface="+mn-ea"/>
                <a:cs typeface="+mn-cs"/>
              </a:defRPr>
            </a:lvl7pPr>
            <a:lvl8pPr marL="3360420" indent="-224028" algn="l" defTabSz="448056" rtl="0" eaLnBrk="1" latinLnBrk="0" hangingPunct="1">
              <a:spcBef>
                <a:spcPct val="20000"/>
              </a:spcBef>
              <a:buFont typeface="Arial"/>
              <a:buChar char="•"/>
              <a:defRPr sz="2000" kern="1200">
                <a:solidFill>
                  <a:schemeClr val="tx1"/>
                </a:solidFill>
                <a:latin typeface="+mn-lt"/>
                <a:ea typeface="+mn-ea"/>
                <a:cs typeface="+mn-cs"/>
              </a:defRPr>
            </a:lvl8pPr>
            <a:lvl9pPr marL="3808476" indent="-224028" algn="l" defTabSz="44805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bg1"/>
                </a:solidFill>
                <a:latin typeface="Arial"/>
                <a:cs typeface="Arial"/>
              </a:rPr>
              <a:t>Panel discussion</a:t>
            </a:r>
          </a:p>
        </p:txBody>
      </p:sp>
      <p:sp>
        <p:nvSpPr>
          <p:cNvPr id="22" name="Shape 65">
            <a:extLst>
              <a:ext uri="{FF2B5EF4-FFF2-40B4-BE49-F238E27FC236}">
                <a16:creationId xmlns:a16="http://schemas.microsoft.com/office/drawing/2014/main" id="{0D34194B-F864-9745-A623-057F11DACE42}"/>
              </a:ext>
            </a:extLst>
          </p:cNvPr>
          <p:cNvSpPr txBox="1"/>
          <p:nvPr/>
        </p:nvSpPr>
        <p:spPr>
          <a:xfrm>
            <a:off x="416505" y="3045053"/>
            <a:ext cx="3012511" cy="3305752"/>
          </a:xfrm>
          <a:prstGeom prst="rect">
            <a:avLst/>
          </a:prstGeom>
          <a:noFill/>
          <a:ln>
            <a:noFill/>
          </a:ln>
        </p:spPr>
        <p:txBody>
          <a:bodyPr spcFirstLastPara="1" wrap="square" lIns="0" tIns="0" rIns="0" bIns="0" anchor="t" anchorCtr="0">
            <a:noAutofit/>
          </a:bodyPr>
          <a:lstStyle/>
          <a:p>
            <a:pPr>
              <a:spcBef>
                <a:spcPts val="900"/>
              </a:spcBef>
            </a:pPr>
            <a:r>
              <a:rPr lang="en-US" sz="2000" b="1" dirty="0">
                <a:solidFill>
                  <a:schemeClr val="bg1"/>
                </a:solidFill>
                <a:latin typeface="Arial" panose="020B0604020202020204" pitchFamily="34" charset="0"/>
                <a:cs typeface="Arial" panose="020B0604020202020204" pitchFamily="34" charset="0"/>
              </a:rPr>
              <a:t>Heather Lageman</a:t>
            </a:r>
          </a:p>
          <a:p>
            <a:pPr>
              <a:spcBef>
                <a:spcPts val="900"/>
              </a:spcBef>
            </a:pPr>
            <a:r>
              <a:rPr lang="en-US" dirty="0">
                <a:solidFill>
                  <a:schemeClr val="bg1"/>
                </a:solidFill>
                <a:latin typeface="Arial" panose="020B0604020202020204" pitchFamily="34" charset="0"/>
                <a:cs typeface="Arial" panose="020B0604020202020204" pitchFamily="34" charset="0"/>
              </a:rPr>
              <a:t>Acting Chief of          Organizational Effectiveness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and Executive Director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of Leadership &amp; Organizational Development</a:t>
            </a:r>
          </a:p>
          <a:p>
            <a:pPr>
              <a:spcBef>
                <a:spcPts val="900"/>
              </a:spcBef>
            </a:pPr>
            <a:r>
              <a:rPr lang="en-US" dirty="0">
                <a:solidFill>
                  <a:schemeClr val="bg1"/>
                </a:solidFill>
                <a:latin typeface="Arial" panose="020B0604020202020204" pitchFamily="34" charset="0"/>
                <a:cs typeface="Arial" panose="020B0604020202020204" pitchFamily="34" charset="0"/>
              </a:rPr>
              <a:t>Baltimore County Public Schools</a:t>
            </a:r>
          </a:p>
          <a:p>
            <a:pPr>
              <a:spcBef>
                <a:spcPts val="900"/>
              </a:spcBef>
            </a:pPr>
            <a:r>
              <a:rPr lang="en-US" dirty="0">
                <a:solidFill>
                  <a:schemeClr val="bg1"/>
                </a:solidFill>
                <a:latin typeface="Arial" panose="020B0604020202020204" pitchFamily="34" charset="0"/>
                <a:cs typeface="Arial" panose="020B0604020202020204" pitchFamily="34" charset="0"/>
              </a:rPr>
              <a:t>Towson, MD</a:t>
            </a:r>
          </a:p>
        </p:txBody>
      </p:sp>
      <p:pic>
        <p:nvPicPr>
          <p:cNvPr id="23" name="Picture 22">
            <a:extLst>
              <a:ext uri="{FF2B5EF4-FFF2-40B4-BE49-F238E27FC236}">
                <a16:creationId xmlns:a16="http://schemas.microsoft.com/office/drawing/2014/main" id="{DD6BEC67-138E-7841-9F0F-A1289A2B0A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88689" y="901894"/>
            <a:ext cx="2125803" cy="2137243"/>
          </a:xfrm>
          <a:prstGeom prst="rect">
            <a:avLst/>
          </a:prstGeom>
        </p:spPr>
      </p:pic>
      <p:pic>
        <p:nvPicPr>
          <p:cNvPr id="25" name="Picture 24">
            <a:extLst>
              <a:ext uri="{FF2B5EF4-FFF2-40B4-BE49-F238E27FC236}">
                <a16:creationId xmlns:a16="http://schemas.microsoft.com/office/drawing/2014/main" id="{C3992733-C09E-8F49-895A-8A08E8EF5D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21244" y="893215"/>
            <a:ext cx="2124857" cy="2145922"/>
          </a:xfrm>
          <a:prstGeom prst="rect">
            <a:avLst/>
          </a:prstGeom>
        </p:spPr>
      </p:pic>
      <p:pic>
        <p:nvPicPr>
          <p:cNvPr id="9" name="Picture 8">
            <a:extLst>
              <a:ext uri="{FF2B5EF4-FFF2-40B4-BE49-F238E27FC236}">
                <a16:creationId xmlns:a16="http://schemas.microsoft.com/office/drawing/2014/main" id="{63633C22-A370-F042-9894-F23B5A480E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29542" y="916741"/>
            <a:ext cx="2152395" cy="2150772"/>
          </a:xfrm>
          <a:prstGeom prst="rect">
            <a:avLst/>
          </a:prstGeom>
        </p:spPr>
      </p:pic>
      <p:pic>
        <p:nvPicPr>
          <p:cNvPr id="3" name="Picture 2">
            <a:extLst>
              <a:ext uri="{FF2B5EF4-FFF2-40B4-BE49-F238E27FC236}">
                <a16:creationId xmlns:a16="http://schemas.microsoft.com/office/drawing/2014/main" id="{8DBDBF6B-063E-DC49-B46B-A4BBBDC9C6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700" r="-6341"/>
          <a:stretch/>
        </p:blipFill>
        <p:spPr>
          <a:xfrm>
            <a:off x="405604" y="901894"/>
            <a:ext cx="2263079" cy="2137243"/>
          </a:xfrm>
          <a:prstGeom prst="rect">
            <a:avLst/>
          </a:prstGeom>
        </p:spPr>
      </p:pic>
    </p:spTree>
    <p:extLst>
      <p:ext uri="{BB962C8B-B14F-4D97-AF65-F5344CB8AC3E}">
        <p14:creationId xmlns:p14="http://schemas.microsoft.com/office/powerpoint/2010/main" val="515232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eam BCPS - Compass">
      <a:dk1>
        <a:sysClr val="windowText" lastClr="000000"/>
      </a:dk1>
      <a:lt1>
        <a:sysClr val="window" lastClr="FFFFFF"/>
      </a:lt1>
      <a:dk2>
        <a:srgbClr val="44546A"/>
      </a:dk2>
      <a:lt2>
        <a:srgbClr val="E7E6E6"/>
      </a:lt2>
      <a:accent1>
        <a:srgbClr val="004382"/>
      </a:accent1>
      <a:accent2>
        <a:srgbClr val="238288"/>
      </a:accent2>
      <a:accent3>
        <a:srgbClr val="0FA6DF"/>
      </a:accent3>
      <a:accent4>
        <a:srgbClr val="11ADAA"/>
      </a:accent4>
      <a:accent5>
        <a:srgbClr val="F57722"/>
      </a:accent5>
      <a:accent6>
        <a:srgbClr val="004382"/>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CPS_Template_1_ADA_16x9.potx" id="{AE0F3B59-3DD2-4808-A3B4-63D078E344F0}" vid="{4E3E3062-517E-4EB2-94EE-858126FF67CC}"/>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CPS_Template_1_ADA_16x9.potx" id="{AE0F3B59-3DD2-4808-A3B4-63D078E344F0}" vid="{4E3E3062-517E-4EB2-94EE-858126FF67C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7889</TotalTime>
  <Words>2712</Words>
  <Application>Microsoft Macintosh PowerPoint</Application>
  <PresentationFormat>Widescreen</PresentationFormat>
  <Paragraphs>315</Paragraphs>
  <Slides>45</Slides>
  <Notes>34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45</vt:i4>
      </vt:variant>
    </vt:vector>
  </HeadingPairs>
  <TitlesOfParts>
    <vt:vector size="53" baseType="lpstr">
      <vt:lpstr>Amasis MT Pro Light</vt:lpstr>
      <vt:lpstr>Arial</vt:lpstr>
      <vt:lpstr>Calibri</vt:lpstr>
      <vt:lpstr>Calibri Light</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Heather Lageman</vt:lpstr>
      <vt:lpstr>   </vt:lpstr>
      <vt:lpstr>PowerPoint Presentation</vt:lpstr>
      <vt:lpstr>BCPS Appreciates &amp; Celebrates!</vt:lpstr>
      <vt:lpstr>BCPS Appreciates &amp; Celebrates!</vt:lpstr>
      <vt:lpstr>Aubrey P. Brown, Jr.</vt:lpstr>
      <vt:lpstr>“Find the good and praise it.”-Alex Haley</vt:lpstr>
      <vt:lpstr>Align Joy and Gratitude to Mission and Purpose.</vt:lpstr>
      <vt:lpstr>Create Symbols and Routines for Gratitude and Celebration</vt:lpstr>
      <vt:lpstr>Calendar Joy and Celebration.</vt:lpstr>
      <vt:lpstr>Thank You!</vt:lpstr>
      <vt:lpstr>Deborah S. Phelps</vt:lpstr>
      <vt:lpstr>The Education Foundation of BCPS</vt:lpstr>
      <vt:lpstr>The Education Foundation of BCPS</vt:lpstr>
      <vt:lpstr>The Education Foundation of BCPS</vt:lpstr>
      <vt:lpstr>The Education Foundation of BCPS</vt:lpstr>
      <vt:lpstr>The Education Foundation of BCPS</vt:lpstr>
      <vt:lpstr>The Education Foundation of BCPS</vt:lpstr>
      <vt:lpstr>Angela Booze</vt:lpstr>
      <vt:lpstr>Celebrating BCPS Principal Excellence</vt:lpstr>
      <vt:lpstr>Celebrating BCPS Principal Excellence</vt:lpstr>
      <vt:lpstr>Celebrating BCPS Principal Excellence</vt:lpstr>
      <vt:lpstr>Celebrating BCPS Principal Excellence</vt:lpstr>
      <vt:lpstr>PowerPoint Presentation</vt:lpstr>
      <vt:lpstr>Celebrating BCPS Principal Excellence</vt:lpstr>
      <vt:lpstr>PowerPoint Presentation</vt:lpstr>
      <vt:lpstr>PowerPoint Presentation</vt:lpstr>
      <vt:lpstr>Lead for Tomorrow Scholarship Established by Baltimore County Principals in Partnership with  The Education Foundation of BCPS, Inc.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Frederick Brown</dc:creator>
  <cp:lastModifiedBy>Ariel Cain</cp:lastModifiedBy>
  <cp:revision>581</cp:revision>
  <dcterms:created xsi:type="dcterms:W3CDTF">2020-10-16T13:50:38Z</dcterms:created>
  <dcterms:modified xsi:type="dcterms:W3CDTF">2021-05-06T13:06:35Z</dcterms:modified>
</cp:coreProperties>
</file>